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32"/>
  </p:notesMasterIdLst>
  <p:handoutMasterIdLst>
    <p:handoutMasterId r:id="rId33"/>
  </p:handoutMasterIdLst>
  <p:sldIdLst>
    <p:sldId id="379" r:id="rId2"/>
    <p:sldId id="469" r:id="rId3"/>
    <p:sldId id="287" r:id="rId4"/>
    <p:sldId id="489" r:id="rId5"/>
    <p:sldId id="478" r:id="rId6"/>
    <p:sldId id="361" r:id="rId7"/>
    <p:sldId id="362" r:id="rId8"/>
    <p:sldId id="490" r:id="rId9"/>
    <p:sldId id="479" r:id="rId10"/>
    <p:sldId id="480" r:id="rId11"/>
    <p:sldId id="363" r:id="rId12"/>
    <p:sldId id="491" r:id="rId13"/>
    <p:sldId id="481" r:id="rId14"/>
    <p:sldId id="364" r:id="rId15"/>
    <p:sldId id="365" r:id="rId16"/>
    <p:sldId id="428" r:id="rId17"/>
    <p:sldId id="429" r:id="rId18"/>
    <p:sldId id="367" r:id="rId19"/>
    <p:sldId id="368" r:id="rId20"/>
    <p:sldId id="415" r:id="rId21"/>
    <p:sldId id="493" r:id="rId22"/>
    <p:sldId id="492" r:id="rId23"/>
    <p:sldId id="370" r:id="rId24"/>
    <p:sldId id="482" r:id="rId25"/>
    <p:sldId id="487" r:id="rId26"/>
    <p:sldId id="484" r:id="rId27"/>
    <p:sldId id="488" r:id="rId28"/>
    <p:sldId id="486" r:id="rId29"/>
    <p:sldId id="371" r:id="rId30"/>
    <p:sldId id="372" r:id="rId31"/>
  </p:sldIdLst>
  <p:sldSz cx="9144000" cy="6858000" type="screen4x3"/>
  <p:notesSz cx="6881813" cy="92964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816">
          <p15:clr>
            <a:srgbClr val="A4A3A4"/>
          </p15:clr>
        </p15:guide>
        <p15:guide id="2" pos="4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a:srgbClr val="9966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14" autoAdjust="0"/>
    <p:restoredTop sz="94667"/>
  </p:normalViewPr>
  <p:slideViewPr>
    <p:cSldViewPr snapToGrid="0">
      <p:cViewPr>
        <p:scale>
          <a:sx n="100" d="100"/>
          <a:sy n="100" d="100"/>
        </p:scale>
        <p:origin x="1860" y="-66"/>
      </p:cViewPr>
      <p:guideLst>
        <p:guide orient="horz" pos="816"/>
        <p:guide pos="4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24"/>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D114A89C-1C73-4D44-A8BC-42BAA055C198}"/>
              </a:ext>
            </a:extLst>
          </p:cNvPr>
          <p:cNvSpPr>
            <a:spLocks noGrp="1" noChangeArrowheads="1"/>
          </p:cNvSpPr>
          <p:nvPr>
            <p:ph type="hdr" sz="quarter"/>
          </p:nvPr>
        </p:nvSpPr>
        <p:spPr bwMode="auto">
          <a:xfrm>
            <a:off x="0" y="0"/>
            <a:ext cx="3016250" cy="442913"/>
          </a:xfrm>
          <a:prstGeom prst="rect">
            <a:avLst/>
          </a:prstGeom>
          <a:noFill/>
          <a:ln w="9525">
            <a:noFill/>
            <a:miter lim="800000"/>
            <a:headEnd/>
            <a:tailEnd/>
          </a:ln>
        </p:spPr>
        <p:txBody>
          <a:bodyPr vert="horz" wrap="none" lIns="87575" tIns="43788" rIns="87575" bIns="43788" numCol="1" anchor="ctr" anchorCtr="0" compatLnSpc="1">
            <a:prstTxWarp prst="textNoShape">
              <a:avLst/>
            </a:prstTxWarp>
          </a:bodyPr>
          <a:lstStyle>
            <a:lvl1pPr defTabSz="876300">
              <a:defRPr sz="1100">
                <a:latin typeface="Helvetica" charset="0"/>
                <a:ea typeface="ＭＳ Ｐゴシック" charset="-128"/>
                <a:cs typeface="ＭＳ Ｐゴシック" charset="-128"/>
              </a:defRPr>
            </a:lvl1pPr>
          </a:lstStyle>
          <a:p>
            <a:pPr>
              <a:defRPr/>
            </a:pPr>
            <a:endParaRPr lang="en-US"/>
          </a:p>
        </p:txBody>
      </p:sp>
      <p:sp>
        <p:nvSpPr>
          <p:cNvPr id="46083" name="Rectangle 3">
            <a:extLst>
              <a:ext uri="{FF2B5EF4-FFF2-40B4-BE49-F238E27FC236}">
                <a16:creationId xmlns:a16="http://schemas.microsoft.com/office/drawing/2014/main" id="{CBDAB79E-6014-4A3D-84DF-A7CEB339BCE3}"/>
              </a:ext>
            </a:extLst>
          </p:cNvPr>
          <p:cNvSpPr>
            <a:spLocks noGrp="1" noChangeArrowheads="1"/>
          </p:cNvSpPr>
          <p:nvPr>
            <p:ph type="dt" sz="quarter" idx="1"/>
          </p:nvPr>
        </p:nvSpPr>
        <p:spPr bwMode="auto">
          <a:xfrm>
            <a:off x="3878263" y="0"/>
            <a:ext cx="3016250" cy="442913"/>
          </a:xfrm>
          <a:prstGeom prst="rect">
            <a:avLst/>
          </a:prstGeom>
          <a:noFill/>
          <a:ln w="9525">
            <a:noFill/>
            <a:miter lim="800000"/>
            <a:headEnd/>
            <a:tailEnd/>
          </a:ln>
        </p:spPr>
        <p:txBody>
          <a:bodyPr vert="horz" wrap="none" lIns="87575" tIns="43788" rIns="87575" bIns="43788" numCol="1" anchor="ctr" anchorCtr="0" compatLnSpc="1">
            <a:prstTxWarp prst="textNoShape">
              <a:avLst/>
            </a:prstTxWarp>
          </a:bodyPr>
          <a:lstStyle>
            <a:lvl1pPr algn="r" defTabSz="876300">
              <a:defRPr sz="1100">
                <a:latin typeface="Helvetica" charset="0"/>
                <a:ea typeface="ＭＳ Ｐゴシック" charset="-128"/>
                <a:cs typeface="ＭＳ Ｐゴシック" charset="-128"/>
              </a:defRPr>
            </a:lvl1pPr>
          </a:lstStyle>
          <a:p>
            <a:pPr>
              <a:defRPr/>
            </a:pPr>
            <a:endParaRPr lang="en-US"/>
          </a:p>
        </p:txBody>
      </p:sp>
      <p:sp>
        <p:nvSpPr>
          <p:cNvPr id="46084" name="Rectangle 4">
            <a:extLst>
              <a:ext uri="{FF2B5EF4-FFF2-40B4-BE49-F238E27FC236}">
                <a16:creationId xmlns:a16="http://schemas.microsoft.com/office/drawing/2014/main" id="{90D5592A-E44D-4423-B07A-957389C43B80}"/>
              </a:ext>
            </a:extLst>
          </p:cNvPr>
          <p:cNvSpPr>
            <a:spLocks noGrp="1" noChangeArrowheads="1"/>
          </p:cNvSpPr>
          <p:nvPr>
            <p:ph type="ftr" sz="quarter" idx="2"/>
          </p:nvPr>
        </p:nvSpPr>
        <p:spPr bwMode="auto">
          <a:xfrm>
            <a:off x="0" y="8866188"/>
            <a:ext cx="3016250" cy="442912"/>
          </a:xfrm>
          <a:prstGeom prst="rect">
            <a:avLst/>
          </a:prstGeom>
          <a:noFill/>
          <a:ln w="9525">
            <a:noFill/>
            <a:miter lim="800000"/>
            <a:headEnd/>
            <a:tailEnd/>
          </a:ln>
        </p:spPr>
        <p:txBody>
          <a:bodyPr vert="horz" wrap="none" lIns="87575" tIns="43788" rIns="87575" bIns="43788" numCol="1" anchor="b" anchorCtr="0" compatLnSpc="1">
            <a:prstTxWarp prst="textNoShape">
              <a:avLst/>
            </a:prstTxWarp>
          </a:bodyPr>
          <a:lstStyle>
            <a:lvl1pPr defTabSz="876300">
              <a:defRPr sz="1100">
                <a:latin typeface="Helvetica" charset="0"/>
                <a:ea typeface="ＭＳ Ｐゴシック" charset="-128"/>
                <a:cs typeface="ＭＳ Ｐゴシック" charset="-128"/>
              </a:defRPr>
            </a:lvl1pPr>
          </a:lstStyle>
          <a:p>
            <a:pPr>
              <a:defRPr/>
            </a:pPr>
            <a:endParaRPr lang="en-US"/>
          </a:p>
        </p:txBody>
      </p:sp>
      <p:sp>
        <p:nvSpPr>
          <p:cNvPr id="46085" name="Rectangle 5">
            <a:extLst>
              <a:ext uri="{FF2B5EF4-FFF2-40B4-BE49-F238E27FC236}">
                <a16:creationId xmlns:a16="http://schemas.microsoft.com/office/drawing/2014/main" id="{91FDBA55-75B0-4E79-BF0F-BC11D59E5FB6}"/>
              </a:ext>
            </a:extLst>
          </p:cNvPr>
          <p:cNvSpPr>
            <a:spLocks noGrp="1" noChangeArrowheads="1"/>
          </p:cNvSpPr>
          <p:nvPr>
            <p:ph type="sldNum" sz="quarter" idx="3"/>
          </p:nvPr>
        </p:nvSpPr>
        <p:spPr bwMode="auto">
          <a:xfrm>
            <a:off x="3878263" y="8866188"/>
            <a:ext cx="3016250" cy="442912"/>
          </a:xfrm>
          <a:prstGeom prst="rect">
            <a:avLst/>
          </a:prstGeom>
          <a:noFill/>
          <a:ln w="9525">
            <a:noFill/>
            <a:miter lim="800000"/>
            <a:headEnd/>
            <a:tailEnd/>
          </a:ln>
        </p:spPr>
        <p:txBody>
          <a:bodyPr vert="horz" wrap="none" lIns="87575" tIns="43788" rIns="87575" bIns="43788" numCol="1" anchor="b" anchorCtr="0" compatLnSpc="1">
            <a:prstTxWarp prst="textNoShape">
              <a:avLst/>
            </a:prstTxWarp>
          </a:bodyPr>
          <a:lstStyle>
            <a:lvl1pPr algn="r" defTabSz="876300">
              <a:defRPr sz="1100" smtClean="0">
                <a:latin typeface="Helvetica" panose="020B0604020202020204" pitchFamily="34" charset="0"/>
              </a:defRPr>
            </a:lvl1pPr>
          </a:lstStyle>
          <a:p>
            <a:pPr>
              <a:defRPr/>
            </a:pPr>
            <a:fld id="{01873986-C89E-4478-9B6A-F6B0BF3B5D5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45A858E-881C-46A6-B3BB-38AF66B8F999}"/>
              </a:ext>
            </a:extLst>
          </p:cNvPr>
          <p:cNvSpPr>
            <a:spLocks noGrp="1" noChangeArrowheads="1"/>
          </p:cNvSpPr>
          <p:nvPr>
            <p:ph type="hdr" sz="quarter"/>
          </p:nvPr>
        </p:nvSpPr>
        <p:spPr bwMode="auto">
          <a:xfrm>
            <a:off x="0" y="0"/>
            <a:ext cx="2981325" cy="463550"/>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lvl1pPr defTabSz="923925">
              <a:defRPr sz="1200">
                <a:latin typeface="Times New Roman" charset="0"/>
                <a:ea typeface="ＭＳ Ｐゴシック" charset="-128"/>
                <a:cs typeface="ＭＳ Ｐゴシック" charset="-128"/>
              </a:defRPr>
            </a:lvl1pPr>
          </a:lstStyle>
          <a:p>
            <a:pPr>
              <a:defRPr/>
            </a:pPr>
            <a:endParaRPr lang="en-US"/>
          </a:p>
        </p:txBody>
      </p:sp>
      <p:sp>
        <p:nvSpPr>
          <p:cNvPr id="6147" name="Rectangle 3">
            <a:extLst>
              <a:ext uri="{FF2B5EF4-FFF2-40B4-BE49-F238E27FC236}">
                <a16:creationId xmlns:a16="http://schemas.microsoft.com/office/drawing/2014/main" id="{A76C7A83-A047-4863-99DC-443A82A89530}"/>
              </a:ext>
            </a:extLst>
          </p:cNvPr>
          <p:cNvSpPr>
            <a:spLocks noGrp="1" noChangeArrowheads="1"/>
          </p:cNvSpPr>
          <p:nvPr>
            <p:ph type="dt" idx="1"/>
          </p:nvPr>
        </p:nvSpPr>
        <p:spPr bwMode="auto">
          <a:xfrm>
            <a:off x="3900488" y="0"/>
            <a:ext cx="2981325" cy="463550"/>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lvl1pPr algn="r" defTabSz="923925">
              <a:defRPr sz="1200">
                <a:latin typeface="Times New Roman" charset="0"/>
                <a:ea typeface="ＭＳ Ｐゴシック" charset="-128"/>
                <a:cs typeface="ＭＳ Ｐゴシック" charset="-128"/>
              </a:defRPr>
            </a:lvl1pPr>
          </a:lstStyle>
          <a:p>
            <a:pPr>
              <a:defRPr/>
            </a:pPr>
            <a:endParaRPr lang="en-US"/>
          </a:p>
        </p:txBody>
      </p:sp>
      <p:sp>
        <p:nvSpPr>
          <p:cNvPr id="3076" name="Rectangle 4">
            <a:extLst>
              <a:ext uri="{FF2B5EF4-FFF2-40B4-BE49-F238E27FC236}">
                <a16:creationId xmlns:a16="http://schemas.microsoft.com/office/drawing/2014/main" id="{A2A60EB1-DAFD-4AE9-AB03-60CC4D8EEE96}"/>
              </a:ext>
            </a:extLst>
          </p:cNvPr>
          <p:cNvSpPr>
            <a:spLocks noGrp="1" noRot="1" noChangeAspect="1" noChangeArrowheads="1" noTextEdit="1"/>
          </p:cNvSpPr>
          <p:nvPr>
            <p:ph type="sldImg" idx="2"/>
          </p:nvPr>
        </p:nvSpPr>
        <p:spPr bwMode="auto">
          <a:xfrm>
            <a:off x="11176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E281DC59-26C3-4F7F-8E43-93FC93CCE3E1}"/>
              </a:ext>
            </a:extLst>
          </p:cNvPr>
          <p:cNvSpPr>
            <a:spLocks noGrp="1" noChangeArrowheads="1"/>
          </p:cNvSpPr>
          <p:nvPr>
            <p:ph type="body" sz="quarter" idx="3"/>
          </p:nvPr>
        </p:nvSpPr>
        <p:spPr bwMode="auto">
          <a:xfrm>
            <a:off x="917575" y="4416425"/>
            <a:ext cx="5046663" cy="4181475"/>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C2C085E6-91D9-44E7-80E9-718A60124C0E}"/>
              </a:ext>
            </a:extLst>
          </p:cNvPr>
          <p:cNvSpPr>
            <a:spLocks noGrp="1" noChangeArrowheads="1"/>
          </p:cNvSpPr>
          <p:nvPr>
            <p:ph type="ftr" sz="quarter" idx="4"/>
          </p:nvPr>
        </p:nvSpPr>
        <p:spPr bwMode="auto">
          <a:xfrm>
            <a:off x="0" y="8832850"/>
            <a:ext cx="2981325" cy="463550"/>
          </a:xfrm>
          <a:prstGeom prst="rect">
            <a:avLst/>
          </a:prstGeom>
          <a:noFill/>
          <a:ln w="9525">
            <a:noFill/>
            <a:miter lim="800000"/>
            <a:headEnd/>
            <a:tailEnd/>
          </a:ln>
        </p:spPr>
        <p:txBody>
          <a:bodyPr vert="horz" wrap="none" lIns="92436" tIns="46217" rIns="92436" bIns="46217" numCol="1" anchor="b" anchorCtr="0" compatLnSpc="1">
            <a:prstTxWarp prst="textNoShape">
              <a:avLst/>
            </a:prstTxWarp>
          </a:bodyPr>
          <a:lstStyle>
            <a:lvl1pPr defTabSz="923925">
              <a:defRPr sz="1200">
                <a:latin typeface="Times New Roman" charset="0"/>
                <a:ea typeface="ＭＳ Ｐゴシック" charset="-128"/>
                <a:cs typeface="ＭＳ Ｐゴシック" charset="-128"/>
              </a:defRPr>
            </a:lvl1pPr>
          </a:lstStyle>
          <a:p>
            <a:pPr>
              <a:defRPr/>
            </a:pPr>
            <a:endParaRPr lang="en-US"/>
          </a:p>
        </p:txBody>
      </p:sp>
      <p:sp>
        <p:nvSpPr>
          <p:cNvPr id="6151" name="Rectangle 7">
            <a:extLst>
              <a:ext uri="{FF2B5EF4-FFF2-40B4-BE49-F238E27FC236}">
                <a16:creationId xmlns:a16="http://schemas.microsoft.com/office/drawing/2014/main" id="{0950034D-84CE-4525-AFD4-671AE6465659}"/>
              </a:ext>
            </a:extLst>
          </p:cNvPr>
          <p:cNvSpPr>
            <a:spLocks noGrp="1" noChangeArrowheads="1"/>
          </p:cNvSpPr>
          <p:nvPr>
            <p:ph type="sldNum" sz="quarter" idx="5"/>
          </p:nvPr>
        </p:nvSpPr>
        <p:spPr bwMode="auto">
          <a:xfrm>
            <a:off x="3900488" y="8832850"/>
            <a:ext cx="2981325" cy="463550"/>
          </a:xfrm>
          <a:prstGeom prst="rect">
            <a:avLst/>
          </a:prstGeom>
          <a:noFill/>
          <a:ln w="9525">
            <a:noFill/>
            <a:miter lim="800000"/>
            <a:headEnd/>
            <a:tailEnd/>
          </a:ln>
        </p:spPr>
        <p:txBody>
          <a:bodyPr vert="horz" wrap="none" lIns="92436" tIns="46217" rIns="92436" bIns="46217" numCol="1" anchor="b" anchorCtr="0" compatLnSpc="1">
            <a:prstTxWarp prst="textNoShape">
              <a:avLst/>
            </a:prstTxWarp>
          </a:bodyPr>
          <a:lstStyle>
            <a:lvl1pPr algn="r" defTabSz="923925">
              <a:defRPr sz="1200" smtClean="0">
                <a:latin typeface="Times New Roman" panose="02020603050405020304" pitchFamily="18" charset="0"/>
              </a:defRPr>
            </a:lvl1pPr>
          </a:lstStyle>
          <a:p>
            <a:pPr>
              <a:defRPr/>
            </a:pPr>
            <a:fld id="{DAA890F1-2F48-45ED-9750-542EA7D8C9E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2</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961929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12</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089948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25C912A8-3332-48A6-B539-96588D7907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ＭＳ Ｐゴシック" panose="020B0600070205080204" pitchFamily="34" charset="-128"/>
              </a:defRPr>
            </a:lvl1pPr>
            <a:lvl2pPr marL="742950" indent="-285750" defTabSz="939800">
              <a:defRPr>
                <a:solidFill>
                  <a:schemeClr val="tx1"/>
                </a:solidFill>
                <a:latin typeface="Verdana" panose="020B0604030504040204" pitchFamily="34" charset="0"/>
                <a:ea typeface="ＭＳ Ｐゴシック" panose="020B0600070205080204" pitchFamily="34" charset="-128"/>
              </a:defRPr>
            </a:lvl2pPr>
            <a:lvl3pPr marL="1143000" indent="-228600" defTabSz="939800">
              <a:defRPr>
                <a:solidFill>
                  <a:schemeClr val="tx1"/>
                </a:solidFill>
                <a:latin typeface="Verdana" panose="020B0604030504040204" pitchFamily="34" charset="0"/>
                <a:ea typeface="ＭＳ Ｐゴシック" panose="020B0600070205080204" pitchFamily="34" charset="-128"/>
              </a:defRPr>
            </a:lvl3pPr>
            <a:lvl4pPr marL="1600200" indent="-228600" defTabSz="939800">
              <a:defRPr>
                <a:solidFill>
                  <a:schemeClr val="tx1"/>
                </a:solidFill>
                <a:latin typeface="Verdana" panose="020B0604030504040204" pitchFamily="34" charset="0"/>
                <a:ea typeface="ＭＳ Ｐゴシック" panose="020B0600070205080204" pitchFamily="34" charset="-128"/>
              </a:defRPr>
            </a:lvl4pPr>
            <a:lvl5pPr marL="2057400" indent="-228600" defTabSz="939800">
              <a:defRPr>
                <a:solidFill>
                  <a:schemeClr val="tx1"/>
                </a:solidFill>
                <a:latin typeface="Verdana" panose="020B0604030504040204" pitchFamily="34" charset="0"/>
                <a:ea typeface="ＭＳ Ｐゴシック"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E2535C9A-C928-4FBE-9862-ABE151EEC0F1}" type="slidenum">
              <a:rPr lang="en-US" altLang="en-US">
                <a:latin typeface="Times New Roman" panose="02020603050405020304" pitchFamily="18" charset="0"/>
              </a:rPr>
              <a:pPr/>
              <a:t>13</a:t>
            </a:fld>
            <a:endParaRPr lang="en-US" altLang="en-US">
              <a:latin typeface="Times New Roman" panose="02020603050405020304" pitchFamily="18" charset="0"/>
            </a:endParaRPr>
          </a:p>
        </p:txBody>
      </p:sp>
      <p:sp>
        <p:nvSpPr>
          <p:cNvPr id="73731" name="Rectangle 2">
            <a:extLst>
              <a:ext uri="{FF2B5EF4-FFF2-40B4-BE49-F238E27FC236}">
                <a16:creationId xmlns:a16="http://schemas.microsoft.com/office/drawing/2014/main" id="{75DD3FD3-0285-41F9-998A-3DBF453E84F6}"/>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3093A5C1-BCED-49CD-9EF7-C734765F1D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96CBA23C-2721-468E-BF26-9B4A852354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665F5A3-B020-4290-AD98-D5279638C08E}" type="slidenum">
              <a:rPr lang="en-US" altLang="en-US">
                <a:latin typeface="Times New Roman" panose="02020603050405020304" pitchFamily="18" charset="0"/>
              </a:rPr>
              <a:pPr/>
              <a:t>14</a:t>
            </a:fld>
            <a:endParaRPr lang="en-US" altLang="en-US">
              <a:latin typeface="Times New Roman" panose="02020603050405020304" pitchFamily="18" charset="0"/>
            </a:endParaRPr>
          </a:p>
        </p:txBody>
      </p:sp>
      <p:sp>
        <p:nvSpPr>
          <p:cNvPr id="125955" name="Rectangle 2">
            <a:extLst>
              <a:ext uri="{FF2B5EF4-FFF2-40B4-BE49-F238E27FC236}">
                <a16:creationId xmlns:a16="http://schemas.microsoft.com/office/drawing/2014/main" id="{20008BC1-ECF1-41C8-9E3A-3EF0899AF3B8}"/>
              </a:ext>
            </a:extLst>
          </p:cNvPr>
          <p:cNvSpPr>
            <a:spLocks noGrp="1" noRot="1" noChangeAspect="1" noChangeArrowheads="1" noTextEdit="1"/>
          </p:cNvSpPr>
          <p:nvPr>
            <p:ph type="sldImg"/>
          </p:nvPr>
        </p:nvSpPr>
        <p:spPr>
          <a:ln/>
        </p:spPr>
      </p:sp>
      <p:sp>
        <p:nvSpPr>
          <p:cNvPr id="125956" name="Rectangle 3">
            <a:extLst>
              <a:ext uri="{FF2B5EF4-FFF2-40B4-BE49-F238E27FC236}">
                <a16:creationId xmlns:a16="http://schemas.microsoft.com/office/drawing/2014/main" id="{AE97A9E2-2C5D-40BF-956A-508D26D46D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779C6C28-A40F-4623-9D7D-7346DF865F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BE5443D-CFE2-4772-BFAF-AEDA3BB82639}" type="slidenum">
              <a:rPr lang="en-US" altLang="en-US">
                <a:latin typeface="Times New Roman" panose="02020603050405020304" pitchFamily="18" charset="0"/>
              </a:rPr>
              <a:pPr/>
              <a:t>15</a:t>
            </a:fld>
            <a:endParaRPr lang="en-US" altLang="en-US">
              <a:latin typeface="Times New Roman" panose="02020603050405020304" pitchFamily="18" charset="0"/>
            </a:endParaRPr>
          </a:p>
        </p:txBody>
      </p:sp>
      <p:sp>
        <p:nvSpPr>
          <p:cNvPr id="126979" name="Rectangle 2">
            <a:extLst>
              <a:ext uri="{FF2B5EF4-FFF2-40B4-BE49-F238E27FC236}">
                <a16:creationId xmlns:a16="http://schemas.microsoft.com/office/drawing/2014/main" id="{FAB53808-5F2A-46E3-A99B-9661F40E0F7B}"/>
              </a:ext>
            </a:extLst>
          </p:cNvPr>
          <p:cNvSpPr>
            <a:spLocks noGrp="1" noRot="1" noChangeAspect="1" noChangeArrowheads="1" noTextEdit="1"/>
          </p:cNvSpPr>
          <p:nvPr>
            <p:ph type="sldImg"/>
          </p:nvPr>
        </p:nvSpPr>
        <p:spPr>
          <a:ln/>
        </p:spPr>
      </p:sp>
      <p:sp>
        <p:nvSpPr>
          <p:cNvPr id="126980" name="Rectangle 3">
            <a:extLst>
              <a:ext uri="{FF2B5EF4-FFF2-40B4-BE49-F238E27FC236}">
                <a16:creationId xmlns:a16="http://schemas.microsoft.com/office/drawing/2014/main" id="{8D83F4BE-5527-406F-84C4-756486D506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779C6C28-A40F-4623-9D7D-7346DF865F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BE5443D-CFE2-4772-BFAF-AEDA3BB82639}" type="slidenum">
              <a:rPr lang="en-US" altLang="en-US">
                <a:latin typeface="Times New Roman" panose="02020603050405020304" pitchFamily="18" charset="0"/>
              </a:rPr>
              <a:pPr/>
              <a:t>16</a:t>
            </a:fld>
            <a:endParaRPr lang="en-US" altLang="en-US">
              <a:latin typeface="Times New Roman" panose="02020603050405020304" pitchFamily="18" charset="0"/>
            </a:endParaRPr>
          </a:p>
        </p:txBody>
      </p:sp>
      <p:sp>
        <p:nvSpPr>
          <p:cNvPr id="126979" name="Rectangle 2">
            <a:extLst>
              <a:ext uri="{FF2B5EF4-FFF2-40B4-BE49-F238E27FC236}">
                <a16:creationId xmlns:a16="http://schemas.microsoft.com/office/drawing/2014/main" id="{FAB53808-5F2A-46E3-A99B-9661F40E0F7B}"/>
              </a:ext>
            </a:extLst>
          </p:cNvPr>
          <p:cNvSpPr>
            <a:spLocks noGrp="1" noRot="1" noChangeAspect="1" noChangeArrowheads="1" noTextEdit="1"/>
          </p:cNvSpPr>
          <p:nvPr>
            <p:ph type="sldImg"/>
          </p:nvPr>
        </p:nvSpPr>
        <p:spPr>
          <a:ln/>
        </p:spPr>
      </p:sp>
      <p:sp>
        <p:nvSpPr>
          <p:cNvPr id="126980" name="Rectangle 3">
            <a:extLst>
              <a:ext uri="{FF2B5EF4-FFF2-40B4-BE49-F238E27FC236}">
                <a16:creationId xmlns:a16="http://schemas.microsoft.com/office/drawing/2014/main" id="{8D83F4BE-5527-406F-84C4-756486D506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866783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9B12ECC0-6236-49B0-ADB5-B045D66C40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D0AF29B-E1F3-4565-9FEC-4E13442F52B7}" type="slidenum">
              <a:rPr lang="en-US" altLang="en-US">
                <a:latin typeface="Times New Roman" panose="02020603050405020304" pitchFamily="18" charset="0"/>
              </a:rPr>
              <a:pPr/>
              <a:t>17</a:t>
            </a:fld>
            <a:endParaRPr lang="en-US" altLang="en-US">
              <a:latin typeface="Times New Roman" panose="02020603050405020304" pitchFamily="18" charset="0"/>
            </a:endParaRPr>
          </a:p>
        </p:txBody>
      </p:sp>
      <p:sp>
        <p:nvSpPr>
          <p:cNvPr id="129027" name="Rectangle 2">
            <a:extLst>
              <a:ext uri="{FF2B5EF4-FFF2-40B4-BE49-F238E27FC236}">
                <a16:creationId xmlns:a16="http://schemas.microsoft.com/office/drawing/2014/main" id="{9D1B6244-C5E7-4D86-A203-764BEF822B83}"/>
              </a:ext>
            </a:extLst>
          </p:cNvPr>
          <p:cNvSpPr>
            <a:spLocks noGrp="1" noRot="1" noChangeAspect="1" noChangeArrowheads="1" noTextEdit="1"/>
          </p:cNvSpPr>
          <p:nvPr>
            <p:ph type="sldImg"/>
          </p:nvPr>
        </p:nvSpPr>
        <p:spPr>
          <a:ln/>
        </p:spPr>
      </p:sp>
      <p:sp>
        <p:nvSpPr>
          <p:cNvPr id="129028" name="Rectangle 3">
            <a:extLst>
              <a:ext uri="{FF2B5EF4-FFF2-40B4-BE49-F238E27FC236}">
                <a16:creationId xmlns:a16="http://schemas.microsoft.com/office/drawing/2014/main" id="{E5412847-FD60-400B-AA9D-2092F9AB4C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833821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9B12ECC0-6236-49B0-ADB5-B045D66C40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D0AF29B-E1F3-4565-9FEC-4E13442F52B7}" type="slidenum">
              <a:rPr lang="en-US" altLang="en-US">
                <a:latin typeface="Times New Roman" panose="02020603050405020304" pitchFamily="18" charset="0"/>
              </a:rPr>
              <a:pPr/>
              <a:t>18</a:t>
            </a:fld>
            <a:endParaRPr lang="en-US" altLang="en-US">
              <a:latin typeface="Times New Roman" panose="02020603050405020304" pitchFamily="18" charset="0"/>
            </a:endParaRPr>
          </a:p>
        </p:txBody>
      </p:sp>
      <p:sp>
        <p:nvSpPr>
          <p:cNvPr id="129027" name="Rectangle 2">
            <a:extLst>
              <a:ext uri="{FF2B5EF4-FFF2-40B4-BE49-F238E27FC236}">
                <a16:creationId xmlns:a16="http://schemas.microsoft.com/office/drawing/2014/main" id="{9D1B6244-C5E7-4D86-A203-764BEF822B83}"/>
              </a:ext>
            </a:extLst>
          </p:cNvPr>
          <p:cNvSpPr>
            <a:spLocks noGrp="1" noRot="1" noChangeAspect="1" noChangeArrowheads="1" noTextEdit="1"/>
          </p:cNvSpPr>
          <p:nvPr>
            <p:ph type="sldImg"/>
          </p:nvPr>
        </p:nvSpPr>
        <p:spPr>
          <a:ln/>
        </p:spPr>
      </p:sp>
      <p:sp>
        <p:nvSpPr>
          <p:cNvPr id="129028" name="Rectangle 3">
            <a:extLst>
              <a:ext uri="{FF2B5EF4-FFF2-40B4-BE49-F238E27FC236}">
                <a16:creationId xmlns:a16="http://schemas.microsoft.com/office/drawing/2014/main" id="{E5412847-FD60-400B-AA9D-2092F9AB4C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35D95203-074A-4EA2-A43A-43C79DFAF0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14756FE-28C0-4689-86B3-AA8D861AF58F}" type="slidenum">
              <a:rPr lang="en-US" altLang="en-US">
                <a:latin typeface="Times New Roman" panose="02020603050405020304" pitchFamily="18" charset="0"/>
              </a:rPr>
              <a:pPr/>
              <a:t>19</a:t>
            </a:fld>
            <a:endParaRPr lang="en-US" altLang="en-US">
              <a:latin typeface="Times New Roman" panose="02020603050405020304" pitchFamily="18" charset="0"/>
            </a:endParaRPr>
          </a:p>
        </p:txBody>
      </p:sp>
      <p:sp>
        <p:nvSpPr>
          <p:cNvPr id="130051" name="Rectangle 2">
            <a:extLst>
              <a:ext uri="{FF2B5EF4-FFF2-40B4-BE49-F238E27FC236}">
                <a16:creationId xmlns:a16="http://schemas.microsoft.com/office/drawing/2014/main" id="{BD125F85-1222-4EE5-8421-F621F6A6C5BE}"/>
              </a:ext>
            </a:extLst>
          </p:cNvPr>
          <p:cNvSpPr>
            <a:spLocks noGrp="1" noRot="1" noChangeAspect="1" noChangeArrowheads="1" noTextEdit="1"/>
          </p:cNvSpPr>
          <p:nvPr>
            <p:ph type="sldImg"/>
          </p:nvPr>
        </p:nvSpPr>
        <p:spPr>
          <a:ln/>
        </p:spPr>
      </p:sp>
      <p:sp>
        <p:nvSpPr>
          <p:cNvPr id="130052" name="Rectangle 3">
            <a:extLst>
              <a:ext uri="{FF2B5EF4-FFF2-40B4-BE49-F238E27FC236}">
                <a16:creationId xmlns:a16="http://schemas.microsoft.com/office/drawing/2014/main" id="{53A3A95C-A148-408D-A44E-6944866E30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65DA9622-ECD4-4E4D-A9C5-B037F3BF22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E872443-CB56-4F1E-A9D0-0CA6A3CCD69F}" type="slidenum">
              <a:rPr lang="en-US" altLang="en-US">
                <a:latin typeface="Times New Roman" panose="02020603050405020304" pitchFamily="18" charset="0"/>
              </a:rPr>
              <a:pPr/>
              <a:t>20</a:t>
            </a:fld>
            <a:endParaRPr lang="en-US" altLang="en-US">
              <a:latin typeface="Times New Roman" panose="02020603050405020304" pitchFamily="18" charset="0"/>
            </a:endParaRPr>
          </a:p>
        </p:txBody>
      </p:sp>
      <p:sp>
        <p:nvSpPr>
          <p:cNvPr id="131075" name="Rectangle 2">
            <a:extLst>
              <a:ext uri="{FF2B5EF4-FFF2-40B4-BE49-F238E27FC236}">
                <a16:creationId xmlns:a16="http://schemas.microsoft.com/office/drawing/2014/main" id="{A18C2702-4265-41C0-BAB1-23B3407FB8AA}"/>
              </a:ext>
            </a:extLst>
          </p:cNvPr>
          <p:cNvSpPr>
            <a:spLocks noGrp="1" noRot="1" noChangeAspect="1" noChangeArrowheads="1" noTextEdit="1"/>
          </p:cNvSpPr>
          <p:nvPr>
            <p:ph type="sldImg"/>
          </p:nvPr>
        </p:nvSpPr>
        <p:spPr>
          <a:ln/>
        </p:spPr>
      </p:sp>
      <p:sp>
        <p:nvSpPr>
          <p:cNvPr id="131076" name="Rectangle 3">
            <a:extLst>
              <a:ext uri="{FF2B5EF4-FFF2-40B4-BE49-F238E27FC236}">
                <a16:creationId xmlns:a16="http://schemas.microsoft.com/office/drawing/2014/main" id="{639B9B21-AD3F-4EC3-88E5-425A7776CE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25C912A8-3332-48A6-B539-96588D7907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ＭＳ Ｐゴシック" panose="020B0600070205080204" pitchFamily="34" charset="-128"/>
              </a:defRPr>
            </a:lvl1pPr>
            <a:lvl2pPr marL="742950" indent="-285750" defTabSz="939800">
              <a:defRPr>
                <a:solidFill>
                  <a:schemeClr val="tx1"/>
                </a:solidFill>
                <a:latin typeface="Verdana" panose="020B0604030504040204" pitchFamily="34" charset="0"/>
                <a:ea typeface="ＭＳ Ｐゴシック" panose="020B0600070205080204" pitchFamily="34" charset="-128"/>
              </a:defRPr>
            </a:lvl2pPr>
            <a:lvl3pPr marL="1143000" indent="-228600" defTabSz="939800">
              <a:defRPr>
                <a:solidFill>
                  <a:schemeClr val="tx1"/>
                </a:solidFill>
                <a:latin typeface="Verdana" panose="020B0604030504040204" pitchFamily="34" charset="0"/>
                <a:ea typeface="ＭＳ Ｐゴシック" panose="020B0600070205080204" pitchFamily="34" charset="-128"/>
              </a:defRPr>
            </a:lvl3pPr>
            <a:lvl4pPr marL="1600200" indent="-228600" defTabSz="939800">
              <a:defRPr>
                <a:solidFill>
                  <a:schemeClr val="tx1"/>
                </a:solidFill>
                <a:latin typeface="Verdana" panose="020B0604030504040204" pitchFamily="34" charset="0"/>
                <a:ea typeface="ＭＳ Ｐゴシック" panose="020B0600070205080204" pitchFamily="34" charset="-128"/>
              </a:defRPr>
            </a:lvl4pPr>
            <a:lvl5pPr marL="2057400" indent="-228600" defTabSz="939800">
              <a:defRPr>
                <a:solidFill>
                  <a:schemeClr val="tx1"/>
                </a:solidFill>
                <a:latin typeface="Verdana" panose="020B0604030504040204" pitchFamily="34" charset="0"/>
                <a:ea typeface="ＭＳ Ｐゴシック"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E2535C9A-C928-4FBE-9862-ABE151EEC0F1}" type="slidenum">
              <a:rPr lang="en-US" altLang="en-US">
                <a:latin typeface="Times New Roman" panose="02020603050405020304" pitchFamily="18" charset="0"/>
              </a:rPr>
              <a:pPr/>
              <a:t>21</a:t>
            </a:fld>
            <a:endParaRPr lang="en-US" altLang="en-US">
              <a:latin typeface="Times New Roman" panose="02020603050405020304" pitchFamily="18" charset="0"/>
            </a:endParaRPr>
          </a:p>
        </p:txBody>
      </p:sp>
      <p:sp>
        <p:nvSpPr>
          <p:cNvPr id="73731" name="Rectangle 2">
            <a:extLst>
              <a:ext uri="{FF2B5EF4-FFF2-40B4-BE49-F238E27FC236}">
                <a16:creationId xmlns:a16="http://schemas.microsoft.com/office/drawing/2014/main" id="{75DD3FD3-0285-41F9-998A-3DBF453E84F6}"/>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3093A5C1-BCED-49CD-9EF7-C734765F1D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349974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A7699670-5331-4C7F-B66F-45A2105BA3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55D0AF2-D85B-4E4E-89AE-3DAF63F14019}" type="slidenum">
              <a:rPr lang="en-US" altLang="en-US">
                <a:latin typeface="Times New Roman" panose="02020603050405020304" pitchFamily="18" charset="0"/>
              </a:rPr>
              <a:pPr/>
              <a:t>3</a:t>
            </a:fld>
            <a:endParaRPr lang="en-US" altLang="en-US">
              <a:latin typeface="Times New Roman" panose="02020603050405020304" pitchFamily="18" charset="0"/>
            </a:endParaRPr>
          </a:p>
        </p:txBody>
      </p:sp>
      <p:sp>
        <p:nvSpPr>
          <p:cNvPr id="10243" name="Rectangle 2">
            <a:extLst>
              <a:ext uri="{FF2B5EF4-FFF2-40B4-BE49-F238E27FC236}">
                <a16:creationId xmlns:a16="http://schemas.microsoft.com/office/drawing/2014/main" id="{E043F316-76DC-4F8D-B0C9-695562CD827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C70DB475-EF8D-4192-AEB8-E04565EC34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22</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869845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173C5A7B-AD1F-42C6-ACEC-C22E37FDEF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9E28EDC-8892-4BD4-9B03-820979DFF076}" type="slidenum">
              <a:rPr lang="en-US" altLang="en-US">
                <a:latin typeface="Times New Roman" panose="02020603050405020304" pitchFamily="18" charset="0"/>
              </a:rPr>
              <a:pPr/>
              <a:t>23</a:t>
            </a:fld>
            <a:endParaRPr lang="en-US" altLang="en-US">
              <a:latin typeface="Times New Roman" panose="02020603050405020304" pitchFamily="18" charset="0"/>
            </a:endParaRPr>
          </a:p>
        </p:txBody>
      </p:sp>
      <p:sp>
        <p:nvSpPr>
          <p:cNvPr id="132099" name="Rectangle 2">
            <a:extLst>
              <a:ext uri="{FF2B5EF4-FFF2-40B4-BE49-F238E27FC236}">
                <a16:creationId xmlns:a16="http://schemas.microsoft.com/office/drawing/2014/main" id="{D57D674F-0290-48DC-AE81-36542FB42F18}"/>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3DD1A532-1569-4A5E-88FC-8C5BA0E7A3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173C5A7B-AD1F-42C6-ACEC-C22E37FDEF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9E28EDC-8892-4BD4-9B03-820979DFF076}" type="slidenum">
              <a:rPr lang="en-US" altLang="en-US">
                <a:latin typeface="Times New Roman" panose="02020603050405020304" pitchFamily="18" charset="0"/>
              </a:rPr>
              <a:pPr/>
              <a:t>24</a:t>
            </a:fld>
            <a:endParaRPr lang="en-US" altLang="en-US">
              <a:latin typeface="Times New Roman" panose="02020603050405020304" pitchFamily="18" charset="0"/>
            </a:endParaRPr>
          </a:p>
        </p:txBody>
      </p:sp>
      <p:sp>
        <p:nvSpPr>
          <p:cNvPr id="132099" name="Rectangle 2">
            <a:extLst>
              <a:ext uri="{FF2B5EF4-FFF2-40B4-BE49-F238E27FC236}">
                <a16:creationId xmlns:a16="http://schemas.microsoft.com/office/drawing/2014/main" id="{D57D674F-0290-48DC-AE81-36542FB42F18}"/>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3DD1A532-1569-4A5E-88FC-8C5BA0E7A3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7136634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173C5A7B-AD1F-42C6-ACEC-C22E37FDEF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9E28EDC-8892-4BD4-9B03-820979DFF076}" type="slidenum">
              <a:rPr lang="en-US" altLang="en-US">
                <a:latin typeface="Times New Roman" panose="02020603050405020304" pitchFamily="18" charset="0"/>
              </a:rPr>
              <a:pPr/>
              <a:t>25</a:t>
            </a:fld>
            <a:endParaRPr lang="en-US" altLang="en-US">
              <a:latin typeface="Times New Roman" panose="02020603050405020304" pitchFamily="18" charset="0"/>
            </a:endParaRPr>
          </a:p>
        </p:txBody>
      </p:sp>
      <p:sp>
        <p:nvSpPr>
          <p:cNvPr id="132099" name="Rectangle 2">
            <a:extLst>
              <a:ext uri="{FF2B5EF4-FFF2-40B4-BE49-F238E27FC236}">
                <a16:creationId xmlns:a16="http://schemas.microsoft.com/office/drawing/2014/main" id="{D57D674F-0290-48DC-AE81-36542FB42F18}"/>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3DD1A532-1569-4A5E-88FC-8C5BA0E7A3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307767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173C5A7B-AD1F-42C6-ACEC-C22E37FDEF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9E28EDC-8892-4BD4-9B03-820979DFF076}" type="slidenum">
              <a:rPr lang="en-US" altLang="en-US">
                <a:latin typeface="Times New Roman" panose="02020603050405020304" pitchFamily="18" charset="0"/>
              </a:rPr>
              <a:pPr/>
              <a:t>26</a:t>
            </a:fld>
            <a:endParaRPr lang="en-US" altLang="en-US">
              <a:latin typeface="Times New Roman" panose="02020603050405020304" pitchFamily="18" charset="0"/>
            </a:endParaRPr>
          </a:p>
        </p:txBody>
      </p:sp>
      <p:sp>
        <p:nvSpPr>
          <p:cNvPr id="132099" name="Rectangle 2">
            <a:extLst>
              <a:ext uri="{FF2B5EF4-FFF2-40B4-BE49-F238E27FC236}">
                <a16:creationId xmlns:a16="http://schemas.microsoft.com/office/drawing/2014/main" id="{D57D674F-0290-48DC-AE81-36542FB42F18}"/>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3DD1A532-1569-4A5E-88FC-8C5BA0E7A3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603308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173C5A7B-AD1F-42C6-ACEC-C22E37FDEF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9E28EDC-8892-4BD4-9B03-820979DFF076}" type="slidenum">
              <a:rPr lang="en-US" altLang="en-US">
                <a:latin typeface="Times New Roman" panose="02020603050405020304" pitchFamily="18" charset="0"/>
              </a:rPr>
              <a:pPr/>
              <a:t>27</a:t>
            </a:fld>
            <a:endParaRPr lang="en-US" altLang="en-US">
              <a:latin typeface="Times New Roman" panose="02020603050405020304" pitchFamily="18" charset="0"/>
            </a:endParaRPr>
          </a:p>
        </p:txBody>
      </p:sp>
      <p:sp>
        <p:nvSpPr>
          <p:cNvPr id="132099" name="Rectangle 2">
            <a:extLst>
              <a:ext uri="{FF2B5EF4-FFF2-40B4-BE49-F238E27FC236}">
                <a16:creationId xmlns:a16="http://schemas.microsoft.com/office/drawing/2014/main" id="{D57D674F-0290-48DC-AE81-36542FB42F18}"/>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3DD1A532-1569-4A5E-88FC-8C5BA0E7A3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9498718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173C5A7B-AD1F-42C6-ACEC-C22E37FDEF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9E28EDC-8892-4BD4-9B03-820979DFF076}" type="slidenum">
              <a:rPr lang="en-US" altLang="en-US">
                <a:latin typeface="Times New Roman" panose="02020603050405020304" pitchFamily="18" charset="0"/>
              </a:rPr>
              <a:pPr/>
              <a:t>28</a:t>
            </a:fld>
            <a:endParaRPr lang="en-US" altLang="en-US">
              <a:latin typeface="Times New Roman" panose="02020603050405020304" pitchFamily="18" charset="0"/>
            </a:endParaRPr>
          </a:p>
        </p:txBody>
      </p:sp>
      <p:sp>
        <p:nvSpPr>
          <p:cNvPr id="132099" name="Rectangle 2">
            <a:extLst>
              <a:ext uri="{FF2B5EF4-FFF2-40B4-BE49-F238E27FC236}">
                <a16:creationId xmlns:a16="http://schemas.microsoft.com/office/drawing/2014/main" id="{D57D674F-0290-48DC-AE81-36542FB42F18}"/>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3DD1A532-1569-4A5E-88FC-8C5BA0E7A3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65662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4</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121538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6140749B-7D48-40A4-94D3-26B47B250A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ＭＳ Ｐゴシック" panose="020B0600070205080204" pitchFamily="34" charset="-128"/>
              </a:defRPr>
            </a:lvl1pPr>
            <a:lvl2pPr marL="742950" indent="-285750" defTabSz="939800">
              <a:defRPr>
                <a:solidFill>
                  <a:schemeClr val="tx1"/>
                </a:solidFill>
                <a:latin typeface="Verdana" panose="020B0604030504040204" pitchFamily="34" charset="0"/>
                <a:ea typeface="ＭＳ Ｐゴシック" panose="020B0600070205080204" pitchFamily="34" charset="-128"/>
              </a:defRPr>
            </a:lvl2pPr>
            <a:lvl3pPr marL="1143000" indent="-228600" defTabSz="939800">
              <a:defRPr>
                <a:solidFill>
                  <a:schemeClr val="tx1"/>
                </a:solidFill>
                <a:latin typeface="Verdana" panose="020B0604030504040204" pitchFamily="34" charset="0"/>
                <a:ea typeface="ＭＳ Ｐゴシック" panose="020B0600070205080204" pitchFamily="34" charset="-128"/>
              </a:defRPr>
            </a:lvl3pPr>
            <a:lvl4pPr marL="1600200" indent="-228600" defTabSz="939800">
              <a:defRPr>
                <a:solidFill>
                  <a:schemeClr val="tx1"/>
                </a:solidFill>
                <a:latin typeface="Verdana" panose="020B0604030504040204" pitchFamily="34" charset="0"/>
                <a:ea typeface="ＭＳ Ｐゴシック" panose="020B0600070205080204" pitchFamily="34" charset="-128"/>
              </a:defRPr>
            </a:lvl4pPr>
            <a:lvl5pPr marL="2057400" indent="-228600" defTabSz="939800">
              <a:defRPr>
                <a:solidFill>
                  <a:schemeClr val="tx1"/>
                </a:solidFill>
                <a:latin typeface="Verdana" panose="020B0604030504040204" pitchFamily="34" charset="0"/>
                <a:ea typeface="ＭＳ Ｐゴシック"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9CB830DC-6E14-464A-83E9-BF23C646293F}" type="slidenum">
              <a:rPr lang="en-US" altLang="en-US">
                <a:latin typeface="Times New Roman" panose="02020603050405020304" pitchFamily="18" charset="0"/>
              </a:rPr>
              <a:pPr/>
              <a:t>5</a:t>
            </a:fld>
            <a:endParaRPr lang="en-US" altLang="en-US">
              <a:latin typeface="Times New Roman" panose="02020603050405020304" pitchFamily="18" charset="0"/>
            </a:endParaRPr>
          </a:p>
        </p:txBody>
      </p:sp>
      <p:sp>
        <p:nvSpPr>
          <p:cNvPr id="66563" name="Rectangle 2">
            <a:extLst>
              <a:ext uri="{FF2B5EF4-FFF2-40B4-BE49-F238E27FC236}">
                <a16:creationId xmlns:a16="http://schemas.microsoft.com/office/drawing/2014/main" id="{95170023-DE87-4FC1-8A3E-82678CEAA808}"/>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DF127FE5-74F3-4F48-9A28-A83227488A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A64CD54C-44CE-436F-93BE-552425E6C2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9EFB345-C37B-41EB-99D5-09E432045D94}" type="slidenum">
              <a:rPr lang="en-US" altLang="en-US">
                <a:latin typeface="Times New Roman" panose="02020603050405020304" pitchFamily="18" charset="0"/>
              </a:rPr>
              <a:pPr/>
              <a:t>6</a:t>
            </a:fld>
            <a:endParaRPr lang="en-US" altLang="en-US">
              <a:latin typeface="Times New Roman" panose="02020603050405020304" pitchFamily="18" charset="0"/>
            </a:endParaRPr>
          </a:p>
        </p:txBody>
      </p:sp>
      <p:sp>
        <p:nvSpPr>
          <p:cNvPr id="122883" name="Rectangle 2">
            <a:extLst>
              <a:ext uri="{FF2B5EF4-FFF2-40B4-BE49-F238E27FC236}">
                <a16:creationId xmlns:a16="http://schemas.microsoft.com/office/drawing/2014/main" id="{29DAD370-8DFA-4D0F-8574-87D667E4749C}"/>
              </a:ext>
            </a:extLst>
          </p:cNvPr>
          <p:cNvSpPr>
            <a:spLocks noGrp="1" noRot="1" noChangeAspect="1" noChangeArrowheads="1" noTextEdit="1"/>
          </p:cNvSpPr>
          <p:nvPr>
            <p:ph type="sldImg"/>
          </p:nvPr>
        </p:nvSpPr>
        <p:spPr>
          <a:ln/>
        </p:spPr>
      </p:sp>
      <p:sp>
        <p:nvSpPr>
          <p:cNvPr id="122884" name="Rectangle 3">
            <a:extLst>
              <a:ext uri="{FF2B5EF4-FFF2-40B4-BE49-F238E27FC236}">
                <a16:creationId xmlns:a16="http://schemas.microsoft.com/office/drawing/2014/main" id="{AA98057B-1F4A-419C-B813-443BAD14DB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9E6F61F9-6FB5-4918-9153-29413636AE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82A2CBD-2239-4BE7-9133-34E34F8619C7}" type="slidenum">
              <a:rPr lang="en-US" altLang="en-US">
                <a:latin typeface="Times New Roman" panose="02020603050405020304" pitchFamily="18" charset="0"/>
              </a:rPr>
              <a:pPr/>
              <a:t>7</a:t>
            </a:fld>
            <a:endParaRPr lang="en-US" altLang="en-US">
              <a:latin typeface="Times New Roman" panose="02020603050405020304" pitchFamily="18" charset="0"/>
            </a:endParaRPr>
          </a:p>
        </p:txBody>
      </p:sp>
      <p:sp>
        <p:nvSpPr>
          <p:cNvPr id="123907" name="Rectangle 2">
            <a:extLst>
              <a:ext uri="{FF2B5EF4-FFF2-40B4-BE49-F238E27FC236}">
                <a16:creationId xmlns:a16="http://schemas.microsoft.com/office/drawing/2014/main" id="{4C82101A-24CB-4B36-B9D2-613DABCA4CCB}"/>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id="{204C5FBE-F01E-4B1E-BA23-180B64B1E2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8</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44121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FA600BD6-B2BB-4520-B2DE-80237277A5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ＭＳ Ｐゴシック" panose="020B0600070205080204" pitchFamily="34" charset="-128"/>
              </a:defRPr>
            </a:lvl1pPr>
            <a:lvl2pPr marL="742950" indent="-285750" defTabSz="939800">
              <a:defRPr>
                <a:solidFill>
                  <a:schemeClr val="tx1"/>
                </a:solidFill>
                <a:latin typeface="Verdana" panose="020B0604030504040204" pitchFamily="34" charset="0"/>
                <a:ea typeface="ＭＳ Ｐゴシック" panose="020B0600070205080204" pitchFamily="34" charset="-128"/>
              </a:defRPr>
            </a:lvl2pPr>
            <a:lvl3pPr marL="1143000" indent="-228600" defTabSz="939800">
              <a:defRPr>
                <a:solidFill>
                  <a:schemeClr val="tx1"/>
                </a:solidFill>
                <a:latin typeface="Verdana" panose="020B0604030504040204" pitchFamily="34" charset="0"/>
                <a:ea typeface="ＭＳ Ｐゴシック" panose="020B0600070205080204" pitchFamily="34" charset="-128"/>
              </a:defRPr>
            </a:lvl3pPr>
            <a:lvl4pPr marL="1600200" indent="-228600" defTabSz="939800">
              <a:defRPr>
                <a:solidFill>
                  <a:schemeClr val="tx1"/>
                </a:solidFill>
                <a:latin typeface="Verdana" panose="020B0604030504040204" pitchFamily="34" charset="0"/>
                <a:ea typeface="ＭＳ Ｐゴシック" panose="020B0600070205080204" pitchFamily="34" charset="-128"/>
              </a:defRPr>
            </a:lvl4pPr>
            <a:lvl5pPr marL="2057400" indent="-228600" defTabSz="939800">
              <a:defRPr>
                <a:solidFill>
                  <a:schemeClr val="tx1"/>
                </a:solidFill>
                <a:latin typeface="Verdana" panose="020B0604030504040204" pitchFamily="34" charset="0"/>
                <a:ea typeface="ＭＳ Ｐゴシック"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706B8379-12C3-47D7-BBE9-B50A14DECA5B}" type="slidenum">
              <a:rPr lang="en-US" altLang="en-US">
                <a:latin typeface="Times New Roman" panose="02020603050405020304" pitchFamily="18" charset="0"/>
              </a:rPr>
              <a:pPr/>
              <a:t>10</a:t>
            </a:fld>
            <a:endParaRPr lang="en-US" altLang="en-US">
              <a:latin typeface="Times New Roman" panose="02020603050405020304" pitchFamily="18" charset="0"/>
            </a:endParaRPr>
          </a:p>
        </p:txBody>
      </p:sp>
      <p:sp>
        <p:nvSpPr>
          <p:cNvPr id="71683" name="Rectangle 2">
            <a:extLst>
              <a:ext uri="{FF2B5EF4-FFF2-40B4-BE49-F238E27FC236}">
                <a16:creationId xmlns:a16="http://schemas.microsoft.com/office/drawing/2014/main" id="{B47F22ED-A1F5-4FA0-B74E-78F1D48195A7}"/>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300798CB-A0B0-4B7A-A705-C253A2A890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69926037-2DFC-49C1-BFE5-BEEB906707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A720897-7524-49C1-AB7E-87D63B342608}" type="slidenum">
              <a:rPr lang="en-US" altLang="en-US">
                <a:latin typeface="Times New Roman" panose="02020603050405020304" pitchFamily="18" charset="0"/>
              </a:rPr>
              <a:pPr/>
              <a:t>11</a:t>
            </a:fld>
            <a:endParaRPr lang="en-US" altLang="en-US">
              <a:latin typeface="Times New Roman" panose="02020603050405020304" pitchFamily="18" charset="0"/>
            </a:endParaRPr>
          </a:p>
        </p:txBody>
      </p:sp>
      <p:sp>
        <p:nvSpPr>
          <p:cNvPr id="124931" name="Rectangle 2">
            <a:extLst>
              <a:ext uri="{FF2B5EF4-FFF2-40B4-BE49-F238E27FC236}">
                <a16:creationId xmlns:a16="http://schemas.microsoft.com/office/drawing/2014/main" id="{31EBDBDF-5FCA-4213-A6C0-A7B61F0EDD65}"/>
              </a:ext>
            </a:extLst>
          </p:cNvPr>
          <p:cNvSpPr>
            <a:spLocks noGrp="1" noRot="1" noChangeAspect="1" noChangeArrowheads="1" noTextEdit="1"/>
          </p:cNvSpPr>
          <p:nvPr>
            <p:ph type="sldImg"/>
          </p:nvPr>
        </p:nvSpPr>
        <p:spPr>
          <a:ln/>
        </p:spPr>
      </p:sp>
      <p:sp>
        <p:nvSpPr>
          <p:cNvPr id="124932" name="Rectangle 3">
            <a:extLst>
              <a:ext uri="{FF2B5EF4-FFF2-40B4-BE49-F238E27FC236}">
                <a16:creationId xmlns:a16="http://schemas.microsoft.com/office/drawing/2014/main" id="{4B5706BF-EA71-4A33-91AF-EA4A2A0C53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9CFC14DB-8A99-44CB-BA83-39417D26C1AF}"/>
              </a:ext>
            </a:extLst>
          </p:cNvPr>
          <p:cNvGrpSpPr>
            <a:grpSpLocks/>
          </p:cNvGrpSpPr>
          <p:nvPr/>
        </p:nvGrpSpPr>
        <p:grpSpPr bwMode="auto">
          <a:xfrm>
            <a:off x="198438" y="2960688"/>
            <a:ext cx="8610600" cy="201612"/>
            <a:chOff x="125" y="1865"/>
            <a:chExt cx="5424" cy="127"/>
          </a:xfrm>
        </p:grpSpPr>
        <p:sp>
          <p:nvSpPr>
            <p:cNvPr id="4" name="Rectangle 4">
              <a:extLst>
                <a:ext uri="{FF2B5EF4-FFF2-40B4-BE49-F238E27FC236}">
                  <a16:creationId xmlns:a16="http://schemas.microsoft.com/office/drawing/2014/main" id="{6530489F-79EC-4897-869D-780965D7E749}"/>
                </a:ext>
              </a:extLst>
            </p:cNvPr>
            <p:cNvSpPr>
              <a:spLocks noChangeArrowheads="1"/>
            </p:cNvSpPr>
            <p:nvPr/>
          </p:nvSpPr>
          <p:spPr bwMode="auto">
            <a:xfrm>
              <a:off x="125" y="1865"/>
              <a:ext cx="1808" cy="127"/>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lang="en-US" altLang="en-US"/>
            </a:p>
          </p:txBody>
        </p:sp>
        <p:sp>
          <p:nvSpPr>
            <p:cNvPr id="5" name="Rectangle 5">
              <a:extLst>
                <a:ext uri="{FF2B5EF4-FFF2-40B4-BE49-F238E27FC236}">
                  <a16:creationId xmlns:a16="http://schemas.microsoft.com/office/drawing/2014/main" id="{A83414BD-B475-4106-B6CC-2A825BC14624}"/>
                </a:ext>
              </a:extLst>
            </p:cNvPr>
            <p:cNvSpPr>
              <a:spLocks noChangeArrowheads="1"/>
            </p:cNvSpPr>
            <p:nvPr/>
          </p:nvSpPr>
          <p:spPr bwMode="auto">
            <a:xfrm>
              <a:off x="1933" y="1865"/>
              <a:ext cx="1808" cy="12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lang="en-US" altLang="en-US"/>
            </a:p>
          </p:txBody>
        </p:sp>
        <p:sp>
          <p:nvSpPr>
            <p:cNvPr id="6" name="Rectangle 6">
              <a:extLst>
                <a:ext uri="{FF2B5EF4-FFF2-40B4-BE49-F238E27FC236}">
                  <a16:creationId xmlns:a16="http://schemas.microsoft.com/office/drawing/2014/main" id="{45EEFC8D-4A80-4C8D-BB98-5471F8FF24CA}"/>
                </a:ext>
              </a:extLst>
            </p:cNvPr>
            <p:cNvSpPr>
              <a:spLocks noChangeArrowheads="1"/>
            </p:cNvSpPr>
            <p:nvPr/>
          </p:nvSpPr>
          <p:spPr bwMode="auto">
            <a:xfrm>
              <a:off x="3741" y="1865"/>
              <a:ext cx="1808" cy="127"/>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lang="en-US" altLang="en-US"/>
            </a:p>
          </p:txBody>
        </p:sp>
      </p:grpSp>
      <p:sp>
        <p:nvSpPr>
          <p:cNvPr id="7" name="Text Box 7">
            <a:extLst>
              <a:ext uri="{FF2B5EF4-FFF2-40B4-BE49-F238E27FC236}">
                <a16:creationId xmlns:a16="http://schemas.microsoft.com/office/drawing/2014/main" id="{CE292785-34F4-4129-BCFD-B22D0AC1FEE2}"/>
              </a:ext>
            </a:extLst>
          </p:cNvPr>
          <p:cNvSpPr txBox="1">
            <a:spLocks noChangeArrowheads="1"/>
          </p:cNvSpPr>
          <p:nvPr/>
        </p:nvSpPr>
        <p:spPr bwMode="auto">
          <a:xfrm>
            <a:off x="6489700" y="6588125"/>
            <a:ext cx="27130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pPr>
            <a:r>
              <a:rPr lang="en-US" altLang="en-US" sz="1000" b="1">
                <a:solidFill>
                  <a:srgbClr val="336699"/>
                </a:solidFill>
                <a:latin typeface="Helvetica" panose="020B0604020202020204" pitchFamily="34" charset="0"/>
              </a:rPr>
              <a:t>Silberschatz, Galvin and Gagne ©2018</a:t>
            </a:r>
          </a:p>
        </p:txBody>
      </p:sp>
      <p:sp>
        <p:nvSpPr>
          <p:cNvPr id="8" name="Text Box 8">
            <a:extLst>
              <a:ext uri="{FF2B5EF4-FFF2-40B4-BE49-F238E27FC236}">
                <a16:creationId xmlns:a16="http://schemas.microsoft.com/office/drawing/2014/main" id="{20D32FCA-31DE-4EA5-82C1-CF345076A238}"/>
              </a:ext>
            </a:extLst>
          </p:cNvPr>
          <p:cNvSpPr txBox="1">
            <a:spLocks noChangeArrowheads="1"/>
          </p:cNvSpPr>
          <p:nvPr/>
        </p:nvSpPr>
        <p:spPr bwMode="auto">
          <a:xfrm>
            <a:off x="26988" y="6613525"/>
            <a:ext cx="27305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spcBef>
                <a:spcPct val="50000"/>
              </a:spcBef>
            </a:pPr>
            <a:r>
              <a:rPr lang="en-US" altLang="en-US" sz="1000" b="1">
                <a:solidFill>
                  <a:srgbClr val="336699"/>
                </a:solidFill>
                <a:latin typeface="Helvetica" panose="020B0604020202020204" pitchFamily="34" charset="0"/>
              </a:rPr>
              <a:t>Operating System Concepts – 10</a:t>
            </a:r>
            <a:r>
              <a:rPr lang="en-US" altLang="en-US" sz="1000" b="1" baseline="30000">
                <a:solidFill>
                  <a:srgbClr val="336699"/>
                </a:solidFill>
                <a:latin typeface="Helvetica" panose="020B0604020202020204" pitchFamily="34" charset="0"/>
              </a:rPr>
              <a:t>th</a:t>
            </a:r>
            <a:r>
              <a:rPr lang="en-US" altLang="en-US" sz="1000" b="1">
                <a:solidFill>
                  <a:srgbClr val="336699"/>
                </a:solidFill>
                <a:latin typeface="Helvetica" panose="020B0604020202020204" pitchFamily="34" charset="0"/>
              </a:rPr>
              <a:t> Edition</a:t>
            </a:r>
          </a:p>
        </p:txBody>
      </p:sp>
      <p:pic>
        <p:nvPicPr>
          <p:cNvPr id="9" name="Picture 9" descr="dino_4">
            <a:extLst>
              <a:ext uri="{FF2B5EF4-FFF2-40B4-BE49-F238E27FC236}">
                <a16:creationId xmlns:a16="http://schemas.microsoft.com/office/drawing/2014/main" id="{090E6124-7B97-4EBF-8990-F55FBAA116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738" y="4157663"/>
            <a:ext cx="2062162" cy="1593850"/>
          </a:xfrm>
          <a:prstGeom prst="rect">
            <a:avLst/>
          </a:prstGeom>
          <a:noFill/>
          <a:ln w="76200">
            <a:solidFill>
              <a:srgbClr val="336699"/>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10">
            <a:extLst>
              <a:ext uri="{FF2B5EF4-FFF2-40B4-BE49-F238E27FC236}">
                <a16:creationId xmlns:a16="http://schemas.microsoft.com/office/drawing/2014/main" id="{C449F6A7-C9D3-4C68-84CF-E1FEED2CAF96}"/>
              </a:ext>
            </a:extLst>
          </p:cNvPr>
          <p:cNvSpPr>
            <a:spLocks noChangeArrowheads="1"/>
          </p:cNvSpPr>
          <p:nvPr/>
        </p:nvSpPr>
        <p:spPr bwMode="auto">
          <a:xfrm>
            <a:off x="3224213" y="4006850"/>
            <a:ext cx="2336800" cy="1887538"/>
          </a:xfrm>
          <a:prstGeom prst="rect">
            <a:avLst/>
          </a:prstGeom>
          <a:noFill/>
          <a:ln w="57150" cmpd="thinThick">
            <a:solidFill>
              <a:srgbClr val="66CC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lang="en-US" altLang="en-US"/>
          </a:p>
        </p:txBody>
      </p:sp>
      <p:sp>
        <p:nvSpPr>
          <p:cNvPr id="152578" name="Rectangle 2"/>
          <p:cNvSpPr>
            <a:spLocks noGrp="1" noChangeArrowheads="1"/>
          </p:cNvSpPr>
          <p:nvPr>
            <p:ph type="ctrTitle"/>
          </p:nvPr>
        </p:nvSpPr>
        <p:spPr>
          <a:xfrm>
            <a:off x="685800" y="685800"/>
            <a:ext cx="7772400" cy="2127250"/>
          </a:xfrm>
        </p:spPr>
        <p:txBody>
          <a:bodyPr/>
          <a:lstStyle>
            <a:lvl1pPr>
              <a:defRPr sz="4300"/>
            </a:lvl1pPr>
          </a:lstStyle>
          <a:p>
            <a:r>
              <a:rPr lang="en-US"/>
              <a:t>Click to edit Master title style</a:t>
            </a:r>
          </a:p>
        </p:txBody>
      </p:sp>
    </p:spTree>
    <p:extLst>
      <p:ext uri="{BB962C8B-B14F-4D97-AF65-F5344CB8AC3E}">
        <p14:creationId xmlns:p14="http://schemas.microsoft.com/office/powerpoint/2010/main" val="132970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2863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77813"/>
            <a:ext cx="2144712"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281738"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6685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7203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97932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6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7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3732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730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27560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037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51897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81174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no_3">
            <a:extLst>
              <a:ext uri="{FF2B5EF4-FFF2-40B4-BE49-F238E27FC236}">
                <a16:creationId xmlns:a16="http://schemas.microsoft.com/office/drawing/2014/main" id="{1EFAC327-3B14-405A-AECD-695170F62AA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750" y="0"/>
            <a:ext cx="11953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B7308704-6884-478D-913D-858724364FFC}"/>
              </a:ext>
            </a:extLst>
          </p:cNvPr>
          <p:cNvSpPr>
            <a:spLocks noGrp="1" noChangeArrowheads="1"/>
          </p:cNvSpPr>
          <p:nvPr>
            <p:ph type="title"/>
          </p:nvPr>
        </p:nvSpPr>
        <p:spPr bwMode="auto">
          <a:xfrm>
            <a:off x="457200" y="225425"/>
            <a:ext cx="80772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C46878CA-A75D-4410-AFD2-1992D970E5FB}"/>
              </a:ext>
            </a:extLst>
          </p:cNvPr>
          <p:cNvSpPr>
            <a:spLocks noGrp="1" noChangeArrowheads="1"/>
          </p:cNvSpPr>
          <p:nvPr>
            <p:ph type="body" idx="1"/>
          </p:nvPr>
        </p:nvSpPr>
        <p:spPr bwMode="auto">
          <a:xfrm>
            <a:off x="806450" y="1233488"/>
            <a:ext cx="772795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a:extLst>
              <a:ext uri="{FF2B5EF4-FFF2-40B4-BE49-F238E27FC236}">
                <a16:creationId xmlns:a16="http://schemas.microsoft.com/office/drawing/2014/main" id="{C1D23273-AE1D-4273-BD10-D4215E10B362}"/>
              </a:ext>
            </a:extLst>
          </p:cNvPr>
          <p:cNvSpPr>
            <a:spLocks noChangeArrowheads="1"/>
          </p:cNvSpPr>
          <p:nvPr/>
        </p:nvSpPr>
        <p:spPr bwMode="auto">
          <a:xfrm>
            <a:off x="0" y="0"/>
            <a:ext cx="228600" cy="228600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endParaRPr lang="en-US" altLang="en-US" sz="2400">
              <a:latin typeface="Times New Roman" panose="02020603050405020304" pitchFamily="18" charset="0"/>
            </a:endParaRPr>
          </a:p>
        </p:txBody>
      </p:sp>
      <p:sp>
        <p:nvSpPr>
          <p:cNvPr id="1030" name="Line 6">
            <a:extLst>
              <a:ext uri="{FF2B5EF4-FFF2-40B4-BE49-F238E27FC236}">
                <a16:creationId xmlns:a16="http://schemas.microsoft.com/office/drawing/2014/main" id="{A52FF0B1-98D3-422D-A027-A89A772773D8}"/>
              </a:ext>
            </a:extLst>
          </p:cNvPr>
          <p:cNvSpPr>
            <a:spLocks noChangeShapeType="1"/>
          </p:cNvSpPr>
          <p:nvPr/>
        </p:nvSpPr>
        <p:spPr bwMode="auto">
          <a:xfrm>
            <a:off x="457200" y="860425"/>
            <a:ext cx="8077200" cy="0"/>
          </a:xfrm>
          <a:prstGeom prst="line">
            <a:avLst/>
          </a:prstGeom>
          <a:noFill/>
          <a:ln w="19050">
            <a:solidFill>
              <a:srgbClr val="33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Rectangle 7">
            <a:extLst>
              <a:ext uri="{FF2B5EF4-FFF2-40B4-BE49-F238E27FC236}">
                <a16:creationId xmlns:a16="http://schemas.microsoft.com/office/drawing/2014/main" id="{4A460C49-6450-4AA7-B172-624D0E8FA2B4}"/>
              </a:ext>
            </a:extLst>
          </p:cNvPr>
          <p:cNvSpPr>
            <a:spLocks noChangeArrowheads="1"/>
          </p:cNvSpPr>
          <p:nvPr/>
        </p:nvSpPr>
        <p:spPr bwMode="auto">
          <a:xfrm>
            <a:off x="0" y="2286000"/>
            <a:ext cx="228600" cy="228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endParaRPr lang="en-US" altLang="en-US" sz="2400">
              <a:latin typeface="Times New Roman" panose="02020603050405020304" pitchFamily="18" charset="0"/>
            </a:endParaRPr>
          </a:p>
        </p:txBody>
      </p:sp>
      <p:sp>
        <p:nvSpPr>
          <p:cNvPr id="1032" name="Rectangle 8">
            <a:extLst>
              <a:ext uri="{FF2B5EF4-FFF2-40B4-BE49-F238E27FC236}">
                <a16:creationId xmlns:a16="http://schemas.microsoft.com/office/drawing/2014/main" id="{69885932-7748-44D3-A5FA-3EA2C19FA746}"/>
              </a:ext>
            </a:extLst>
          </p:cNvPr>
          <p:cNvSpPr>
            <a:spLocks noChangeArrowheads="1"/>
          </p:cNvSpPr>
          <p:nvPr/>
        </p:nvSpPr>
        <p:spPr bwMode="auto">
          <a:xfrm>
            <a:off x="0" y="4572000"/>
            <a:ext cx="228600" cy="228600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endParaRPr lang="en-US" altLang="en-US" sz="2400">
              <a:latin typeface="Times New Roman" panose="02020603050405020304" pitchFamily="18" charset="0"/>
            </a:endParaRPr>
          </a:p>
        </p:txBody>
      </p:sp>
      <p:sp>
        <p:nvSpPr>
          <p:cNvPr id="151561" name="Text Box 9">
            <a:extLst>
              <a:ext uri="{FF2B5EF4-FFF2-40B4-BE49-F238E27FC236}">
                <a16:creationId xmlns:a16="http://schemas.microsoft.com/office/drawing/2014/main" id="{2B3C4A04-A423-4652-9F71-1E3F1D9CED55}"/>
              </a:ext>
            </a:extLst>
          </p:cNvPr>
          <p:cNvSpPr txBox="1">
            <a:spLocks noChangeArrowheads="1"/>
          </p:cNvSpPr>
          <p:nvPr userDrawn="1"/>
        </p:nvSpPr>
        <p:spPr bwMode="auto">
          <a:xfrm>
            <a:off x="4256146" y="6613525"/>
            <a:ext cx="447558" cy="246221"/>
          </a:xfrm>
          <a:prstGeom prst="rect">
            <a:avLst/>
          </a:prstGeom>
          <a:noFill/>
          <a:ln w="9525">
            <a:noFill/>
            <a:miter lim="800000"/>
            <a:headEnd/>
            <a:tailEnd/>
          </a:ln>
          <a:effectLst/>
        </p:spPr>
        <p:txBody>
          <a:bodyPr wrap="non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defRPr/>
            </a:pPr>
            <a:r>
              <a:rPr lang="en-US" altLang="en-US" sz="1000" b="1" dirty="0">
                <a:solidFill>
                  <a:srgbClr val="006699"/>
                </a:solidFill>
                <a:latin typeface="Helvetica" panose="020B0604020202020204" pitchFamily="34" charset="0"/>
              </a:rPr>
              <a:t>2.</a:t>
            </a:r>
            <a:fld id="{3002ADDC-CC54-42C0-AD9E-FCEA6349E957}" type="slidenum">
              <a:rPr lang="en-US" altLang="en-US" sz="1000" b="1" smtClean="0">
                <a:solidFill>
                  <a:srgbClr val="006699"/>
                </a:solidFill>
                <a:latin typeface="Helvetica" panose="020B0604020202020204" pitchFamily="34" charset="0"/>
              </a:rPr>
              <a:pPr algn="ctr">
                <a:spcBef>
                  <a:spcPct val="50000"/>
                </a:spcBef>
                <a:defRPr/>
              </a:pPr>
              <a:t>‹#›</a:t>
            </a:fld>
            <a:endParaRPr lang="en-US" altLang="en-US" sz="1000" b="1" dirty="0">
              <a:solidFill>
                <a:srgbClr val="006699"/>
              </a:solidFill>
              <a:latin typeface="Helvetica" panose="020B0604020202020204" pitchFamily="34" charset="0"/>
            </a:endParaRPr>
          </a:p>
        </p:txBody>
      </p:sp>
      <p:sp>
        <p:nvSpPr>
          <p:cNvPr id="1034" name="Text Box 10">
            <a:extLst>
              <a:ext uri="{FF2B5EF4-FFF2-40B4-BE49-F238E27FC236}">
                <a16:creationId xmlns:a16="http://schemas.microsoft.com/office/drawing/2014/main" id="{59A1521A-022B-4DE7-8426-69A13EBF9FAB}"/>
              </a:ext>
            </a:extLst>
          </p:cNvPr>
          <p:cNvSpPr txBox="1">
            <a:spLocks noChangeArrowheads="1"/>
          </p:cNvSpPr>
          <p:nvPr/>
        </p:nvSpPr>
        <p:spPr bwMode="auto">
          <a:xfrm>
            <a:off x="6489700" y="6588125"/>
            <a:ext cx="27130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pPr>
            <a:r>
              <a:rPr lang="en-US" altLang="en-US" sz="1000" b="1">
                <a:solidFill>
                  <a:srgbClr val="006699"/>
                </a:solidFill>
                <a:latin typeface="Helvetica" panose="020B0604020202020204" pitchFamily="34" charset="0"/>
              </a:rPr>
              <a:t>Silberschatz, Galvin and Gagne ©2018</a:t>
            </a:r>
          </a:p>
        </p:txBody>
      </p:sp>
      <p:sp>
        <p:nvSpPr>
          <p:cNvPr id="1035" name="Text Box 11">
            <a:extLst>
              <a:ext uri="{FF2B5EF4-FFF2-40B4-BE49-F238E27FC236}">
                <a16:creationId xmlns:a16="http://schemas.microsoft.com/office/drawing/2014/main" id="{27BAFA87-2B93-403E-A844-8FB1EAE92C10}"/>
              </a:ext>
            </a:extLst>
          </p:cNvPr>
          <p:cNvSpPr txBox="1">
            <a:spLocks noChangeArrowheads="1"/>
          </p:cNvSpPr>
          <p:nvPr/>
        </p:nvSpPr>
        <p:spPr bwMode="auto">
          <a:xfrm>
            <a:off x="185738" y="6586538"/>
            <a:ext cx="27305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spcBef>
                <a:spcPct val="50000"/>
              </a:spcBef>
            </a:pPr>
            <a:r>
              <a:rPr lang="en-US" altLang="en-US" sz="1000" b="1">
                <a:solidFill>
                  <a:srgbClr val="006699"/>
                </a:solidFill>
                <a:latin typeface="Helvetica" panose="020B0604020202020204" pitchFamily="34" charset="0"/>
              </a:rPr>
              <a:t>Operating System Concepts – 10</a:t>
            </a:r>
            <a:r>
              <a:rPr lang="en-US" altLang="en-US" sz="1000" b="1" baseline="30000">
                <a:solidFill>
                  <a:srgbClr val="006699"/>
                </a:solidFill>
                <a:latin typeface="Helvetica" panose="020B0604020202020204" pitchFamily="34" charset="0"/>
              </a:rPr>
              <a:t>th</a:t>
            </a:r>
            <a:r>
              <a:rPr lang="en-US" altLang="en-US" sz="1000" b="1">
                <a:solidFill>
                  <a:srgbClr val="006699"/>
                </a:solidFill>
                <a:latin typeface="Helvetica" panose="020B0604020202020204" pitchFamily="34" charset="0"/>
              </a:rPr>
              <a:t> Edition</a:t>
            </a:r>
          </a:p>
        </p:txBody>
      </p:sp>
      <p:pic>
        <p:nvPicPr>
          <p:cNvPr id="1036" name="Picture 12" descr="dino_6">
            <a:extLst>
              <a:ext uri="{FF2B5EF4-FFF2-40B4-BE49-F238E27FC236}">
                <a16:creationId xmlns:a16="http://schemas.microsoft.com/office/drawing/2014/main" id="{CD488D63-B096-4EAA-B5D8-70E38A37139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3988" y="5849938"/>
            <a:ext cx="12842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3"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hf sldNum="0" hdr="0" dt="0"/>
  <p:txStyles>
    <p:titleStyle>
      <a:lvl1pPr algn="ctr" rtl="0" eaLnBrk="0" fontAlgn="base" hangingPunct="0">
        <a:spcBef>
          <a:spcPct val="0"/>
        </a:spcBef>
        <a:spcAft>
          <a:spcPct val="0"/>
        </a:spcAft>
        <a:defRPr sz="3200" b="1">
          <a:solidFill>
            <a:srgbClr val="006699"/>
          </a:solidFill>
          <a:latin typeface="+mj-lt"/>
          <a:ea typeface="MS PGothic" pitchFamily="34" charset="-128"/>
          <a:cs typeface="ＭＳ Ｐゴシック" charset="-128"/>
        </a:defRPr>
      </a:lvl1pPr>
      <a:lvl2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2pPr>
      <a:lvl3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3pPr>
      <a:lvl4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4pPr>
      <a:lvl5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5pPr>
      <a:lvl6pPr marL="457200" algn="ctr" rtl="0" fontAlgn="base">
        <a:spcBef>
          <a:spcPct val="0"/>
        </a:spcBef>
        <a:spcAft>
          <a:spcPct val="0"/>
        </a:spcAft>
        <a:defRPr sz="3200" b="1">
          <a:solidFill>
            <a:srgbClr val="006699"/>
          </a:solidFill>
          <a:latin typeface="Arial" charset="0"/>
        </a:defRPr>
      </a:lvl6pPr>
      <a:lvl7pPr marL="914400" algn="ctr" rtl="0" fontAlgn="base">
        <a:spcBef>
          <a:spcPct val="0"/>
        </a:spcBef>
        <a:spcAft>
          <a:spcPct val="0"/>
        </a:spcAft>
        <a:defRPr sz="3200" b="1">
          <a:solidFill>
            <a:srgbClr val="006699"/>
          </a:solidFill>
          <a:latin typeface="Arial" charset="0"/>
        </a:defRPr>
      </a:lvl7pPr>
      <a:lvl8pPr marL="1371600" algn="ctr" rtl="0" fontAlgn="base">
        <a:spcBef>
          <a:spcPct val="0"/>
        </a:spcBef>
        <a:spcAft>
          <a:spcPct val="0"/>
        </a:spcAft>
        <a:defRPr sz="3200" b="1">
          <a:solidFill>
            <a:srgbClr val="006699"/>
          </a:solidFill>
          <a:latin typeface="Arial" charset="0"/>
        </a:defRPr>
      </a:lvl8pPr>
      <a:lvl9pPr marL="1828800" algn="ctr" rtl="0" fontAlgn="base">
        <a:spcBef>
          <a:spcPct val="0"/>
        </a:spcBef>
        <a:spcAft>
          <a:spcPct val="0"/>
        </a:spcAft>
        <a:defRPr sz="3200" b="1">
          <a:solidFill>
            <a:srgbClr val="006699"/>
          </a:solidFill>
          <a:latin typeface="Arial" charset="0"/>
        </a:defRPr>
      </a:lvl9pPr>
    </p:titleStyle>
    <p:body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ＭＳ Ｐゴシック"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677DD-92FD-41F3-8105-B0ED20549CDA}"/>
              </a:ext>
            </a:extLst>
          </p:cNvPr>
          <p:cNvSpPr>
            <a:spLocks noGrp="1"/>
          </p:cNvSpPr>
          <p:nvPr>
            <p:ph type="ctrTitle"/>
          </p:nvPr>
        </p:nvSpPr>
        <p:spPr>
          <a:xfrm>
            <a:off x="685800" y="489155"/>
            <a:ext cx="7772400" cy="2127250"/>
          </a:xfrm>
        </p:spPr>
        <p:txBody>
          <a:bodyPr/>
          <a:lstStyle/>
          <a:p>
            <a:r>
              <a:rPr lang="fr-FR" sz="3600" dirty="0"/>
              <a:t>Lecture 18</a:t>
            </a:r>
            <a:br>
              <a:rPr lang="fr-FR" sz="3600" dirty="0"/>
            </a:br>
            <a:r>
              <a:rPr lang="fr-FR" sz="3600" dirty="0"/>
              <a:t>   </a:t>
            </a:r>
            <a:br>
              <a:rPr lang="en-US" sz="3600" dirty="0"/>
            </a:br>
            <a:r>
              <a:rPr lang="en-US" sz="3600" dirty="0"/>
              <a:t>Page Replacement Methods</a:t>
            </a:r>
          </a:p>
        </p:txBody>
      </p:sp>
    </p:spTree>
    <p:extLst>
      <p:ext uri="{BB962C8B-B14F-4D97-AF65-F5344CB8AC3E}">
        <p14:creationId xmlns:p14="http://schemas.microsoft.com/office/powerpoint/2010/main" val="3026843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C0696CCC-2E03-4531-A85C-DDC6AC37C113}"/>
              </a:ext>
            </a:extLst>
          </p:cNvPr>
          <p:cNvSpPr>
            <a:spLocks noGrp="1" noChangeArrowheads="1"/>
          </p:cNvSpPr>
          <p:nvPr>
            <p:ph type="title"/>
          </p:nvPr>
        </p:nvSpPr>
        <p:spPr>
          <a:xfrm>
            <a:off x="749300" y="138113"/>
            <a:ext cx="7937500" cy="576262"/>
          </a:xfrm>
        </p:spPr>
        <p:txBody>
          <a:bodyPr/>
          <a:lstStyle/>
          <a:p>
            <a:pPr eaLnBrk="1" hangingPunct="1"/>
            <a:r>
              <a:rPr lang="en-US" altLang="en-US"/>
              <a:t>Optimal Algorithm</a:t>
            </a:r>
          </a:p>
        </p:txBody>
      </p:sp>
      <p:sp>
        <p:nvSpPr>
          <p:cNvPr id="70659" name="Rectangle 3">
            <a:extLst>
              <a:ext uri="{FF2B5EF4-FFF2-40B4-BE49-F238E27FC236}">
                <a16:creationId xmlns:a16="http://schemas.microsoft.com/office/drawing/2014/main" id="{303CEA5B-34C4-47FE-B748-6BA58B037481}"/>
              </a:ext>
            </a:extLst>
          </p:cNvPr>
          <p:cNvSpPr>
            <a:spLocks noGrp="1" noChangeArrowheads="1"/>
          </p:cNvSpPr>
          <p:nvPr>
            <p:ph type="body" idx="1"/>
          </p:nvPr>
        </p:nvSpPr>
        <p:spPr>
          <a:xfrm>
            <a:off x="914400" y="856840"/>
            <a:ext cx="8229600" cy="4530725"/>
          </a:xfrm>
        </p:spPr>
        <p:txBody>
          <a:bodyPr/>
          <a:lstStyle/>
          <a:p>
            <a:pPr>
              <a:tabLst>
                <a:tab pos="1889125" algn="l"/>
              </a:tabLst>
            </a:pPr>
            <a:r>
              <a:rPr lang="en-US" altLang="en-US" dirty="0"/>
              <a:t>Replace page that will not be used for longest period of time</a:t>
            </a:r>
          </a:p>
          <a:p>
            <a:pPr lvl="1">
              <a:tabLst>
                <a:tab pos="1889125" algn="l"/>
              </a:tabLst>
            </a:pPr>
            <a:r>
              <a:rPr lang="en-US" altLang="en-US" dirty="0"/>
              <a:t>9 is optimal for the example</a:t>
            </a:r>
          </a:p>
          <a:p>
            <a:pPr>
              <a:tabLst>
                <a:tab pos="1889125" algn="l"/>
              </a:tabLst>
            </a:pPr>
            <a:r>
              <a:rPr lang="en-US" altLang="en-US" dirty="0"/>
              <a:t>How do you know this?</a:t>
            </a:r>
          </a:p>
          <a:p>
            <a:pPr lvl="1">
              <a:tabLst>
                <a:tab pos="1889125" algn="l"/>
              </a:tabLst>
            </a:pPr>
            <a:r>
              <a:rPr lang="en-US" altLang="en-US" dirty="0"/>
              <a:t>Can</a:t>
            </a:r>
            <a:r>
              <a:rPr lang="ja-JP" altLang="en-US" dirty="0"/>
              <a:t>’</a:t>
            </a:r>
            <a:r>
              <a:rPr lang="en-US" altLang="ja-JP" dirty="0"/>
              <a:t>t read the future</a:t>
            </a:r>
            <a:endParaRPr lang="en-US" altLang="en-US" dirty="0"/>
          </a:p>
          <a:p>
            <a:pPr>
              <a:tabLst>
                <a:tab pos="1889125" algn="l"/>
              </a:tabLst>
            </a:pPr>
            <a:r>
              <a:rPr lang="en-US" altLang="en-US" dirty="0"/>
              <a:t>Used for measuring how well your algorithm performs</a:t>
            </a:r>
          </a:p>
        </p:txBody>
      </p:sp>
      <p:pic>
        <p:nvPicPr>
          <p:cNvPr id="70660" name="Picture 3">
            <a:extLst>
              <a:ext uri="{FF2B5EF4-FFF2-40B4-BE49-F238E27FC236}">
                <a16:creationId xmlns:a16="http://schemas.microsoft.com/office/drawing/2014/main" id="{7A693FAC-18AC-4E7D-BD3E-195547DF51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2900" y="3159125"/>
            <a:ext cx="6259513"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a:extLst>
              <a:ext uri="{FF2B5EF4-FFF2-40B4-BE49-F238E27FC236}">
                <a16:creationId xmlns:a16="http://schemas.microsoft.com/office/drawing/2014/main" id="{1F57B47E-6BF6-4AD9-8F3E-F9B55637A8AB}"/>
              </a:ext>
            </a:extLst>
          </p:cNvPr>
          <p:cNvGraphicFramePr>
            <a:graphicFrameLocks noGrp="1"/>
          </p:cNvGraphicFramePr>
          <p:nvPr/>
        </p:nvGraphicFramePr>
        <p:xfrm>
          <a:off x="2114550" y="5078413"/>
          <a:ext cx="5916613" cy="371475"/>
        </p:xfrm>
        <a:graphic>
          <a:graphicData uri="http://schemas.openxmlformats.org/drawingml/2006/table">
            <a:tbl>
              <a:tblPr/>
              <a:tblGrid>
                <a:gridCol w="268288">
                  <a:extLst>
                    <a:ext uri="{9D8B030D-6E8A-4147-A177-3AD203B41FA5}">
                      <a16:colId xmlns:a16="http://schemas.microsoft.com/office/drawing/2014/main" val="2417121867"/>
                    </a:ext>
                  </a:extLst>
                </a:gridCol>
                <a:gridCol w="269875">
                  <a:extLst>
                    <a:ext uri="{9D8B030D-6E8A-4147-A177-3AD203B41FA5}">
                      <a16:colId xmlns:a16="http://schemas.microsoft.com/office/drawing/2014/main" val="3043304893"/>
                    </a:ext>
                  </a:extLst>
                </a:gridCol>
                <a:gridCol w="268287">
                  <a:extLst>
                    <a:ext uri="{9D8B030D-6E8A-4147-A177-3AD203B41FA5}">
                      <a16:colId xmlns:a16="http://schemas.microsoft.com/office/drawing/2014/main" val="1869078624"/>
                    </a:ext>
                  </a:extLst>
                </a:gridCol>
                <a:gridCol w="269875">
                  <a:extLst>
                    <a:ext uri="{9D8B030D-6E8A-4147-A177-3AD203B41FA5}">
                      <a16:colId xmlns:a16="http://schemas.microsoft.com/office/drawing/2014/main" val="3732866480"/>
                    </a:ext>
                  </a:extLst>
                </a:gridCol>
                <a:gridCol w="268288">
                  <a:extLst>
                    <a:ext uri="{9D8B030D-6E8A-4147-A177-3AD203B41FA5}">
                      <a16:colId xmlns:a16="http://schemas.microsoft.com/office/drawing/2014/main" val="2161574266"/>
                    </a:ext>
                  </a:extLst>
                </a:gridCol>
                <a:gridCol w="268287">
                  <a:extLst>
                    <a:ext uri="{9D8B030D-6E8A-4147-A177-3AD203B41FA5}">
                      <a16:colId xmlns:a16="http://schemas.microsoft.com/office/drawing/2014/main" val="3324068495"/>
                    </a:ext>
                  </a:extLst>
                </a:gridCol>
                <a:gridCol w="269875">
                  <a:extLst>
                    <a:ext uri="{9D8B030D-6E8A-4147-A177-3AD203B41FA5}">
                      <a16:colId xmlns:a16="http://schemas.microsoft.com/office/drawing/2014/main" val="1344464055"/>
                    </a:ext>
                  </a:extLst>
                </a:gridCol>
                <a:gridCol w="268288">
                  <a:extLst>
                    <a:ext uri="{9D8B030D-6E8A-4147-A177-3AD203B41FA5}">
                      <a16:colId xmlns:a16="http://schemas.microsoft.com/office/drawing/2014/main" val="1647353967"/>
                    </a:ext>
                  </a:extLst>
                </a:gridCol>
                <a:gridCol w="269875">
                  <a:extLst>
                    <a:ext uri="{9D8B030D-6E8A-4147-A177-3AD203B41FA5}">
                      <a16:colId xmlns:a16="http://schemas.microsoft.com/office/drawing/2014/main" val="2019207369"/>
                    </a:ext>
                  </a:extLst>
                </a:gridCol>
                <a:gridCol w="268287">
                  <a:extLst>
                    <a:ext uri="{9D8B030D-6E8A-4147-A177-3AD203B41FA5}">
                      <a16:colId xmlns:a16="http://schemas.microsoft.com/office/drawing/2014/main" val="1179162246"/>
                    </a:ext>
                  </a:extLst>
                </a:gridCol>
                <a:gridCol w="269875">
                  <a:extLst>
                    <a:ext uri="{9D8B030D-6E8A-4147-A177-3AD203B41FA5}">
                      <a16:colId xmlns:a16="http://schemas.microsoft.com/office/drawing/2014/main" val="4197374890"/>
                    </a:ext>
                  </a:extLst>
                </a:gridCol>
                <a:gridCol w="268288">
                  <a:extLst>
                    <a:ext uri="{9D8B030D-6E8A-4147-A177-3AD203B41FA5}">
                      <a16:colId xmlns:a16="http://schemas.microsoft.com/office/drawing/2014/main" val="295599114"/>
                    </a:ext>
                  </a:extLst>
                </a:gridCol>
                <a:gridCol w="268287">
                  <a:extLst>
                    <a:ext uri="{9D8B030D-6E8A-4147-A177-3AD203B41FA5}">
                      <a16:colId xmlns:a16="http://schemas.microsoft.com/office/drawing/2014/main" val="2764949050"/>
                    </a:ext>
                  </a:extLst>
                </a:gridCol>
                <a:gridCol w="269875">
                  <a:extLst>
                    <a:ext uri="{9D8B030D-6E8A-4147-A177-3AD203B41FA5}">
                      <a16:colId xmlns:a16="http://schemas.microsoft.com/office/drawing/2014/main" val="1468113259"/>
                    </a:ext>
                  </a:extLst>
                </a:gridCol>
                <a:gridCol w="268288">
                  <a:extLst>
                    <a:ext uri="{9D8B030D-6E8A-4147-A177-3AD203B41FA5}">
                      <a16:colId xmlns:a16="http://schemas.microsoft.com/office/drawing/2014/main" val="1181786814"/>
                    </a:ext>
                  </a:extLst>
                </a:gridCol>
                <a:gridCol w="269875">
                  <a:extLst>
                    <a:ext uri="{9D8B030D-6E8A-4147-A177-3AD203B41FA5}">
                      <a16:colId xmlns:a16="http://schemas.microsoft.com/office/drawing/2014/main" val="4008901642"/>
                    </a:ext>
                  </a:extLst>
                </a:gridCol>
                <a:gridCol w="268287">
                  <a:extLst>
                    <a:ext uri="{9D8B030D-6E8A-4147-A177-3AD203B41FA5}">
                      <a16:colId xmlns:a16="http://schemas.microsoft.com/office/drawing/2014/main" val="4253610724"/>
                    </a:ext>
                  </a:extLst>
                </a:gridCol>
                <a:gridCol w="268288">
                  <a:extLst>
                    <a:ext uri="{9D8B030D-6E8A-4147-A177-3AD203B41FA5}">
                      <a16:colId xmlns:a16="http://schemas.microsoft.com/office/drawing/2014/main" val="1929915458"/>
                    </a:ext>
                  </a:extLst>
                </a:gridCol>
                <a:gridCol w="269875">
                  <a:extLst>
                    <a:ext uri="{9D8B030D-6E8A-4147-A177-3AD203B41FA5}">
                      <a16:colId xmlns:a16="http://schemas.microsoft.com/office/drawing/2014/main" val="2660125024"/>
                    </a:ext>
                  </a:extLst>
                </a:gridCol>
                <a:gridCol w="268287">
                  <a:extLst>
                    <a:ext uri="{9D8B030D-6E8A-4147-A177-3AD203B41FA5}">
                      <a16:colId xmlns:a16="http://schemas.microsoft.com/office/drawing/2014/main" val="1227017830"/>
                    </a:ext>
                  </a:extLst>
                </a:gridCol>
                <a:gridCol w="269875">
                  <a:extLst>
                    <a:ext uri="{9D8B030D-6E8A-4147-A177-3AD203B41FA5}">
                      <a16:colId xmlns:a16="http://schemas.microsoft.com/office/drawing/2014/main" val="1355468094"/>
                    </a:ext>
                  </a:extLst>
                </a:gridCol>
                <a:gridCol w="268288">
                  <a:extLst>
                    <a:ext uri="{9D8B030D-6E8A-4147-A177-3AD203B41FA5}">
                      <a16:colId xmlns:a16="http://schemas.microsoft.com/office/drawing/2014/main" val="4043525061"/>
                    </a:ext>
                  </a:extLst>
                </a:gridCol>
              </a:tblGrid>
              <a:tr h="371475">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rPr>
                        <a:t>1</a:t>
                      </a:r>
                    </a:p>
                  </a:txBody>
                  <a:tcPr marL="91427" marR="91427" marT="45798" marB="457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rPr>
                        <a:t>1</a:t>
                      </a:r>
                    </a:p>
                  </a:txBody>
                  <a:tcPr marL="91427" marR="91427" marT="45798" marB="457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rPr>
                        <a:t>1</a:t>
                      </a:r>
                    </a:p>
                  </a:txBody>
                  <a:tcPr marL="91427" marR="91427" marT="45798" marB="457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rPr>
                        <a:t>1</a:t>
                      </a:r>
                    </a:p>
                  </a:txBody>
                  <a:tcPr marL="91427" marR="91427" marT="45798" marB="457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rPr>
                        <a:t>-</a:t>
                      </a:r>
                    </a:p>
                  </a:txBody>
                  <a:tcPr marL="91427" marR="91427" marT="45798" marB="457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rPr>
                        <a:t>1</a:t>
                      </a:r>
                    </a:p>
                  </a:txBody>
                  <a:tcPr marL="91427" marR="91427" marT="45798" marB="457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rPr>
                        <a:t>-</a:t>
                      </a:r>
                    </a:p>
                  </a:txBody>
                  <a:tcPr marL="91427" marR="91427" marT="45798" marB="457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endParaRPr>
                    </a:p>
                  </a:txBody>
                  <a:tcPr marL="91427" marR="91427" marT="45798" marB="457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endParaRPr>
                    </a:p>
                  </a:txBody>
                  <a:tcPr marL="91427" marR="91427" marT="45798" marB="457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endParaRPr>
                    </a:p>
                  </a:txBody>
                  <a:tcPr marL="91427" marR="91427" marT="45798" marB="457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endParaRPr>
                    </a:p>
                  </a:txBody>
                  <a:tcPr marL="91427" marR="91427" marT="45798" marB="457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endParaRPr>
                    </a:p>
                  </a:txBody>
                  <a:tcPr marL="91427" marR="91427" marT="45798" marB="457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endParaRPr>
                    </a:p>
                  </a:txBody>
                  <a:tcPr marL="91427" marR="91427" marT="45798" marB="457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endParaRPr>
                    </a:p>
                  </a:txBody>
                  <a:tcPr marL="91427" marR="91427" marT="45798" marB="457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endParaRPr>
                    </a:p>
                  </a:txBody>
                  <a:tcPr marL="91427" marR="91427" marT="45798" marB="457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endParaRPr>
                    </a:p>
                  </a:txBody>
                  <a:tcPr marL="91427" marR="91427" marT="45798" marB="457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endParaRPr>
                    </a:p>
                  </a:txBody>
                  <a:tcPr marL="91427" marR="91427" marT="45798" marB="457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endParaRPr>
                    </a:p>
                  </a:txBody>
                  <a:tcPr marL="91427" marR="91427" marT="45798" marB="457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endParaRPr>
                    </a:p>
                  </a:txBody>
                  <a:tcPr marL="91427" marR="91427" marT="45798" marB="457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endParaRPr>
                    </a:p>
                  </a:txBody>
                  <a:tcPr marL="91427" marR="91427" marT="45798" marB="457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endParaRPr>
                    </a:p>
                  </a:txBody>
                  <a:tcPr marL="91427" marR="91427" marT="45798" marB="457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endParaRPr>
                    </a:p>
                  </a:txBody>
                  <a:tcPr marL="91427" marR="91427" marT="45798" marB="457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699115545"/>
                  </a:ext>
                </a:extLst>
              </a:tr>
            </a:tbl>
          </a:graphicData>
        </a:graphic>
      </p:graphicFrame>
      <p:graphicFrame>
        <p:nvGraphicFramePr>
          <p:cNvPr id="4" name="Table 3">
            <a:extLst>
              <a:ext uri="{FF2B5EF4-FFF2-40B4-BE49-F238E27FC236}">
                <a16:creationId xmlns:a16="http://schemas.microsoft.com/office/drawing/2014/main" id="{88911470-79DB-4422-9BBD-5EA44FF17AA7}"/>
              </a:ext>
            </a:extLst>
          </p:cNvPr>
          <p:cNvGraphicFramePr>
            <a:graphicFrameLocks noGrp="1"/>
          </p:cNvGraphicFramePr>
          <p:nvPr>
            <p:extLst>
              <p:ext uri="{D42A27DB-BD31-4B8C-83A1-F6EECF244321}">
                <p14:modId xmlns:p14="http://schemas.microsoft.com/office/powerpoint/2010/main" val="1875852812"/>
              </p:ext>
            </p:extLst>
          </p:nvPr>
        </p:nvGraphicFramePr>
        <p:xfrm>
          <a:off x="2114550" y="5429251"/>
          <a:ext cx="6096000" cy="1482724"/>
        </p:xfrm>
        <a:graphic>
          <a:graphicData uri="http://schemas.openxmlformats.org/drawingml/2006/table">
            <a:tbl>
              <a:tblPr firstRow="1" bandRow="1">
                <a:tableStyleId>{5C22544A-7EE6-4342-B048-85BDC9FD1C3A}</a:tableStyleId>
              </a:tblPr>
              <a:tblGrid>
                <a:gridCol w="405008">
                  <a:extLst>
                    <a:ext uri="{9D8B030D-6E8A-4147-A177-3AD203B41FA5}">
                      <a16:colId xmlns:a16="http://schemas.microsoft.com/office/drawing/2014/main" val="1398533136"/>
                    </a:ext>
                  </a:extLst>
                </a:gridCol>
                <a:gridCol w="375781">
                  <a:extLst>
                    <a:ext uri="{9D8B030D-6E8A-4147-A177-3AD203B41FA5}">
                      <a16:colId xmlns:a16="http://schemas.microsoft.com/office/drawing/2014/main" val="1409811391"/>
                    </a:ext>
                  </a:extLst>
                </a:gridCol>
                <a:gridCol w="463463">
                  <a:extLst>
                    <a:ext uri="{9D8B030D-6E8A-4147-A177-3AD203B41FA5}">
                      <a16:colId xmlns:a16="http://schemas.microsoft.com/office/drawing/2014/main" val="1541175097"/>
                    </a:ext>
                  </a:extLst>
                </a:gridCol>
                <a:gridCol w="4851748">
                  <a:extLst>
                    <a:ext uri="{9D8B030D-6E8A-4147-A177-3AD203B41FA5}">
                      <a16:colId xmlns:a16="http://schemas.microsoft.com/office/drawing/2014/main" val="1347343930"/>
                    </a:ext>
                  </a:extLst>
                </a:gridCol>
              </a:tblGrid>
              <a:tr h="370681">
                <a:tc>
                  <a:txBody>
                    <a:bodyPr/>
                    <a:lstStyle/>
                    <a:p>
                      <a:r>
                        <a:rPr lang="en-US" sz="1100" dirty="0"/>
                        <a:t>Fr</a:t>
                      </a:r>
                    </a:p>
                  </a:txBody>
                  <a:tcPr marT="45700" marB="45700"/>
                </a:tc>
                <a:tc>
                  <a:txBody>
                    <a:bodyPr/>
                    <a:lstStyle/>
                    <a:p>
                      <a:r>
                        <a:rPr lang="en-US" sz="1100" dirty="0"/>
                        <a:t>P#</a:t>
                      </a:r>
                    </a:p>
                  </a:txBody>
                  <a:tcPr marT="45700" marB="45700"/>
                </a:tc>
                <a:tc>
                  <a:txBody>
                    <a:bodyPr/>
                    <a:lstStyle/>
                    <a:p>
                      <a:r>
                        <a:rPr lang="en-US" sz="1100" dirty="0"/>
                        <a:t>#S</a:t>
                      </a:r>
                    </a:p>
                  </a:txBody>
                  <a:tcPr marT="45700" marB="45700"/>
                </a:tc>
                <a:tc>
                  <a:txBody>
                    <a:bodyPr/>
                    <a:lstStyle/>
                    <a:p>
                      <a:r>
                        <a:rPr lang="en-US" sz="1100" dirty="0"/>
                        <a:t>For</a:t>
                      </a:r>
                      <a:r>
                        <a:rPr lang="en-US" sz="1100" baseline="0" dirty="0"/>
                        <a:t> (2)</a:t>
                      </a:r>
                      <a:endParaRPr lang="en-US" sz="1100" dirty="0"/>
                    </a:p>
                  </a:txBody>
                  <a:tcPr marT="45700" marB="45700"/>
                </a:tc>
                <a:extLst>
                  <a:ext uri="{0D108BD9-81ED-4DB2-BD59-A6C34878D82A}">
                    <a16:rowId xmlns:a16="http://schemas.microsoft.com/office/drawing/2014/main" val="391398227"/>
                  </a:ext>
                </a:extLst>
              </a:tr>
              <a:tr h="370681">
                <a:tc>
                  <a:txBody>
                    <a:bodyPr/>
                    <a:lstStyle/>
                    <a:p>
                      <a:r>
                        <a:rPr lang="en-US" sz="1800" dirty="0"/>
                        <a:t>1</a:t>
                      </a:r>
                    </a:p>
                  </a:txBody>
                  <a:tcPr marT="45700" marB="45700"/>
                </a:tc>
                <a:tc>
                  <a:txBody>
                    <a:bodyPr/>
                    <a:lstStyle/>
                    <a:p>
                      <a:r>
                        <a:rPr lang="en-US" sz="1800" dirty="0">
                          <a:solidFill>
                            <a:srgbClr val="FF0000"/>
                          </a:solidFill>
                        </a:rPr>
                        <a:t>7</a:t>
                      </a:r>
                    </a:p>
                  </a:txBody>
                  <a:tcPr marT="45700" marB="45700"/>
                </a:tc>
                <a:tc>
                  <a:txBody>
                    <a:bodyPr/>
                    <a:lstStyle/>
                    <a:p>
                      <a:r>
                        <a:rPr lang="en-US" sz="1200" u="sng" dirty="0"/>
                        <a:t>15</a:t>
                      </a:r>
                    </a:p>
                  </a:txBody>
                  <a:tcPr marT="45700" marB="45700"/>
                </a:tc>
                <a:tc>
                  <a:txBody>
                    <a:bodyPr/>
                    <a:lstStyle/>
                    <a:p>
                      <a:r>
                        <a:rPr lang="en-US" sz="1800" dirty="0"/>
                        <a:t>2</a:t>
                      </a:r>
                    </a:p>
                  </a:txBody>
                  <a:tcPr marT="45700" marB="45700"/>
                </a:tc>
                <a:extLst>
                  <a:ext uri="{0D108BD9-81ED-4DB2-BD59-A6C34878D82A}">
                    <a16:rowId xmlns:a16="http://schemas.microsoft.com/office/drawing/2014/main" val="132866272"/>
                  </a:ext>
                </a:extLst>
              </a:tr>
              <a:tr h="370681">
                <a:tc>
                  <a:txBody>
                    <a:bodyPr/>
                    <a:lstStyle/>
                    <a:p>
                      <a:r>
                        <a:rPr lang="en-US" sz="1800" dirty="0"/>
                        <a:t>2</a:t>
                      </a:r>
                    </a:p>
                  </a:txBody>
                  <a:tcPr marT="45700" marB="45700"/>
                </a:tc>
                <a:tc>
                  <a:txBody>
                    <a:bodyPr/>
                    <a:lstStyle/>
                    <a:p>
                      <a:r>
                        <a:rPr lang="en-US" sz="1800" dirty="0">
                          <a:solidFill>
                            <a:srgbClr val="7030A0"/>
                          </a:solidFill>
                        </a:rPr>
                        <a:t>0</a:t>
                      </a:r>
                    </a:p>
                  </a:txBody>
                  <a:tcPr marT="45700" marB="45700"/>
                </a:tc>
                <a:tc>
                  <a:txBody>
                    <a:bodyPr/>
                    <a:lstStyle/>
                    <a:p>
                      <a:r>
                        <a:rPr lang="en-US" sz="1200" dirty="0"/>
                        <a:t>2</a:t>
                      </a:r>
                    </a:p>
                  </a:txBody>
                  <a:tcPr marT="45700" marB="45700"/>
                </a:tc>
                <a:tc>
                  <a:txBody>
                    <a:bodyPr/>
                    <a:lstStyle/>
                    <a:p>
                      <a:r>
                        <a:rPr lang="en-US" sz="1800" dirty="0"/>
                        <a:t>0</a:t>
                      </a:r>
                    </a:p>
                  </a:txBody>
                  <a:tcPr marT="45700" marB="45700"/>
                </a:tc>
                <a:extLst>
                  <a:ext uri="{0D108BD9-81ED-4DB2-BD59-A6C34878D82A}">
                    <a16:rowId xmlns:a16="http://schemas.microsoft.com/office/drawing/2014/main" val="1308830445"/>
                  </a:ext>
                </a:extLst>
              </a:tr>
              <a:tr h="370681">
                <a:tc>
                  <a:txBody>
                    <a:bodyPr/>
                    <a:lstStyle/>
                    <a:p>
                      <a:r>
                        <a:rPr lang="en-US" sz="1800" dirty="0"/>
                        <a:t>3</a:t>
                      </a:r>
                    </a:p>
                  </a:txBody>
                  <a:tcPr marT="45700" marB="45700"/>
                </a:tc>
                <a:tc>
                  <a:txBody>
                    <a:bodyPr/>
                    <a:lstStyle/>
                    <a:p>
                      <a:r>
                        <a:rPr lang="en-US" sz="1800" dirty="0">
                          <a:solidFill>
                            <a:srgbClr val="7030A0"/>
                          </a:solidFill>
                        </a:rPr>
                        <a:t>1</a:t>
                      </a:r>
                    </a:p>
                  </a:txBody>
                  <a:tcPr marT="45700" marB="45700"/>
                </a:tc>
                <a:tc>
                  <a:txBody>
                    <a:bodyPr/>
                    <a:lstStyle/>
                    <a:p>
                      <a:r>
                        <a:rPr lang="en-US" sz="1200" dirty="0"/>
                        <a:t>11</a:t>
                      </a:r>
                    </a:p>
                  </a:txBody>
                  <a:tcPr marT="45700" marB="45700"/>
                </a:tc>
                <a:tc>
                  <a:txBody>
                    <a:bodyPr/>
                    <a:lstStyle/>
                    <a:p>
                      <a:r>
                        <a:rPr lang="en-US" sz="1800" dirty="0"/>
                        <a:t>1</a:t>
                      </a:r>
                    </a:p>
                  </a:txBody>
                  <a:tcPr marT="45700" marB="45700"/>
                </a:tc>
                <a:extLst>
                  <a:ext uri="{0D108BD9-81ED-4DB2-BD59-A6C34878D82A}">
                    <a16:rowId xmlns:a16="http://schemas.microsoft.com/office/drawing/2014/main" val="2715702524"/>
                  </a:ext>
                </a:extLst>
              </a:tr>
            </a:tbl>
          </a:graphicData>
        </a:graphic>
      </p:graphicFrame>
      <p:cxnSp>
        <p:nvCxnSpPr>
          <p:cNvPr id="70736" name="Straight Arrow Connector 6">
            <a:extLst>
              <a:ext uri="{FF2B5EF4-FFF2-40B4-BE49-F238E27FC236}">
                <a16:creationId xmlns:a16="http://schemas.microsoft.com/office/drawing/2014/main" id="{38D0B35E-C325-40ED-9F67-9C4819B21260}"/>
              </a:ext>
            </a:extLst>
          </p:cNvPr>
          <p:cNvCxnSpPr>
            <a:cxnSpLocks noChangeShapeType="1"/>
          </p:cNvCxnSpPr>
          <p:nvPr/>
        </p:nvCxnSpPr>
        <p:spPr bwMode="auto">
          <a:xfrm>
            <a:off x="2943225" y="3652838"/>
            <a:ext cx="652463" cy="2090737"/>
          </a:xfrm>
          <a:prstGeom prst="straightConnector1">
            <a:avLst/>
          </a:prstGeom>
          <a:noFill/>
          <a:ln w="9525" algn="ctr">
            <a:solidFill>
              <a:srgbClr val="FF0000"/>
            </a:solidFill>
            <a:round/>
            <a:headEnd/>
            <a:tailEnd type="triangle" w="med" len="med"/>
          </a:ln>
        </p:spPr>
      </p:cxnSp>
      <p:graphicFrame>
        <p:nvGraphicFramePr>
          <p:cNvPr id="11" name="Table 10">
            <a:extLst>
              <a:ext uri="{FF2B5EF4-FFF2-40B4-BE49-F238E27FC236}">
                <a16:creationId xmlns:a16="http://schemas.microsoft.com/office/drawing/2014/main" id="{27D1AB98-1578-49F7-8675-5AB67855C092}"/>
              </a:ext>
            </a:extLst>
          </p:cNvPr>
          <p:cNvGraphicFramePr>
            <a:graphicFrameLocks noGrp="1"/>
          </p:cNvGraphicFramePr>
          <p:nvPr>
            <p:extLst>
              <p:ext uri="{D42A27DB-BD31-4B8C-83A1-F6EECF244321}">
                <p14:modId xmlns:p14="http://schemas.microsoft.com/office/powerpoint/2010/main" val="2127675452"/>
              </p:ext>
            </p:extLst>
          </p:nvPr>
        </p:nvGraphicFramePr>
        <p:xfrm>
          <a:off x="4983163" y="5280025"/>
          <a:ext cx="6096000" cy="1484312"/>
        </p:xfrm>
        <a:graphic>
          <a:graphicData uri="http://schemas.openxmlformats.org/drawingml/2006/table">
            <a:tbl>
              <a:tblPr firstRow="1" bandRow="1">
                <a:tableStyleId>{5C22544A-7EE6-4342-B048-85BDC9FD1C3A}</a:tableStyleId>
              </a:tblPr>
              <a:tblGrid>
                <a:gridCol w="405008">
                  <a:extLst>
                    <a:ext uri="{9D8B030D-6E8A-4147-A177-3AD203B41FA5}">
                      <a16:colId xmlns:a16="http://schemas.microsoft.com/office/drawing/2014/main" val="1398533136"/>
                    </a:ext>
                  </a:extLst>
                </a:gridCol>
                <a:gridCol w="375781">
                  <a:extLst>
                    <a:ext uri="{9D8B030D-6E8A-4147-A177-3AD203B41FA5}">
                      <a16:colId xmlns:a16="http://schemas.microsoft.com/office/drawing/2014/main" val="1409811391"/>
                    </a:ext>
                  </a:extLst>
                </a:gridCol>
                <a:gridCol w="463463">
                  <a:extLst>
                    <a:ext uri="{9D8B030D-6E8A-4147-A177-3AD203B41FA5}">
                      <a16:colId xmlns:a16="http://schemas.microsoft.com/office/drawing/2014/main" val="1541175097"/>
                    </a:ext>
                  </a:extLst>
                </a:gridCol>
                <a:gridCol w="4851748">
                  <a:extLst>
                    <a:ext uri="{9D8B030D-6E8A-4147-A177-3AD203B41FA5}">
                      <a16:colId xmlns:a16="http://schemas.microsoft.com/office/drawing/2014/main" val="1347343930"/>
                    </a:ext>
                  </a:extLst>
                </a:gridCol>
              </a:tblGrid>
              <a:tr h="371078">
                <a:tc>
                  <a:txBody>
                    <a:bodyPr/>
                    <a:lstStyle/>
                    <a:p>
                      <a:r>
                        <a:rPr lang="en-US" sz="1100" dirty="0"/>
                        <a:t>Fr</a:t>
                      </a:r>
                    </a:p>
                  </a:txBody>
                  <a:tcPr marT="45749" marB="45749"/>
                </a:tc>
                <a:tc>
                  <a:txBody>
                    <a:bodyPr/>
                    <a:lstStyle/>
                    <a:p>
                      <a:r>
                        <a:rPr lang="en-US" sz="1100" dirty="0"/>
                        <a:t>P#</a:t>
                      </a:r>
                    </a:p>
                  </a:txBody>
                  <a:tcPr marT="45749" marB="45749"/>
                </a:tc>
                <a:tc>
                  <a:txBody>
                    <a:bodyPr/>
                    <a:lstStyle/>
                    <a:p>
                      <a:r>
                        <a:rPr lang="en-US" sz="1100" dirty="0"/>
                        <a:t>#S</a:t>
                      </a:r>
                    </a:p>
                  </a:txBody>
                  <a:tcPr marT="45749" marB="45749"/>
                </a:tc>
                <a:tc>
                  <a:txBody>
                    <a:bodyPr/>
                    <a:lstStyle/>
                    <a:p>
                      <a:r>
                        <a:rPr lang="en-US" sz="1100" dirty="0"/>
                        <a:t>For</a:t>
                      </a:r>
                      <a:r>
                        <a:rPr lang="en-US" sz="1100" baseline="0" dirty="0"/>
                        <a:t> (3)</a:t>
                      </a:r>
                      <a:endParaRPr lang="en-US" sz="1100" dirty="0"/>
                    </a:p>
                  </a:txBody>
                  <a:tcPr marT="45749" marB="45749"/>
                </a:tc>
                <a:extLst>
                  <a:ext uri="{0D108BD9-81ED-4DB2-BD59-A6C34878D82A}">
                    <a16:rowId xmlns:a16="http://schemas.microsoft.com/office/drawing/2014/main" val="391398227"/>
                  </a:ext>
                </a:extLst>
              </a:tr>
              <a:tr h="371078">
                <a:tc>
                  <a:txBody>
                    <a:bodyPr/>
                    <a:lstStyle/>
                    <a:p>
                      <a:r>
                        <a:rPr lang="en-US" sz="1800" dirty="0"/>
                        <a:t>1</a:t>
                      </a:r>
                    </a:p>
                  </a:txBody>
                  <a:tcPr marT="45749" marB="45749"/>
                </a:tc>
                <a:tc>
                  <a:txBody>
                    <a:bodyPr/>
                    <a:lstStyle/>
                    <a:p>
                      <a:r>
                        <a:rPr lang="en-US" sz="1800" dirty="0">
                          <a:solidFill>
                            <a:srgbClr val="7030A0"/>
                          </a:solidFill>
                        </a:rPr>
                        <a:t>2</a:t>
                      </a:r>
                    </a:p>
                  </a:txBody>
                  <a:tcPr marT="45749" marB="45749"/>
                </a:tc>
                <a:tc>
                  <a:txBody>
                    <a:bodyPr/>
                    <a:lstStyle/>
                    <a:p>
                      <a:r>
                        <a:rPr lang="en-US" sz="1200" u="none" dirty="0"/>
                        <a:t>4</a:t>
                      </a:r>
                    </a:p>
                  </a:txBody>
                  <a:tcPr marT="45749" marB="45749"/>
                </a:tc>
                <a:tc>
                  <a:txBody>
                    <a:bodyPr/>
                    <a:lstStyle/>
                    <a:p>
                      <a:r>
                        <a:rPr lang="en-US" sz="1800" dirty="0"/>
                        <a:t>2</a:t>
                      </a:r>
                    </a:p>
                  </a:txBody>
                  <a:tcPr marT="45749" marB="45749"/>
                </a:tc>
                <a:extLst>
                  <a:ext uri="{0D108BD9-81ED-4DB2-BD59-A6C34878D82A}">
                    <a16:rowId xmlns:a16="http://schemas.microsoft.com/office/drawing/2014/main" val="132866272"/>
                  </a:ext>
                </a:extLst>
              </a:tr>
              <a:tr h="371078">
                <a:tc>
                  <a:txBody>
                    <a:bodyPr/>
                    <a:lstStyle/>
                    <a:p>
                      <a:r>
                        <a:rPr lang="en-US" sz="1800" dirty="0"/>
                        <a:t>2</a:t>
                      </a:r>
                    </a:p>
                  </a:txBody>
                  <a:tcPr marT="45749" marB="45749"/>
                </a:tc>
                <a:tc>
                  <a:txBody>
                    <a:bodyPr/>
                    <a:lstStyle/>
                    <a:p>
                      <a:r>
                        <a:rPr lang="en-US" sz="1800" dirty="0">
                          <a:solidFill>
                            <a:srgbClr val="7030A0"/>
                          </a:solidFill>
                        </a:rPr>
                        <a:t>0</a:t>
                      </a:r>
                    </a:p>
                  </a:txBody>
                  <a:tcPr marT="45749" marB="45749"/>
                </a:tc>
                <a:tc>
                  <a:txBody>
                    <a:bodyPr/>
                    <a:lstStyle/>
                    <a:p>
                      <a:r>
                        <a:rPr lang="en-US" sz="1200" dirty="0"/>
                        <a:t>2</a:t>
                      </a:r>
                    </a:p>
                  </a:txBody>
                  <a:tcPr marT="45749" marB="45749"/>
                </a:tc>
                <a:tc>
                  <a:txBody>
                    <a:bodyPr/>
                    <a:lstStyle/>
                    <a:p>
                      <a:r>
                        <a:rPr lang="en-US" sz="1800" dirty="0"/>
                        <a:t>0</a:t>
                      </a:r>
                    </a:p>
                  </a:txBody>
                  <a:tcPr marT="45749" marB="45749"/>
                </a:tc>
                <a:extLst>
                  <a:ext uri="{0D108BD9-81ED-4DB2-BD59-A6C34878D82A}">
                    <a16:rowId xmlns:a16="http://schemas.microsoft.com/office/drawing/2014/main" val="1308830445"/>
                  </a:ext>
                </a:extLst>
              </a:tr>
              <a:tr h="371078">
                <a:tc>
                  <a:txBody>
                    <a:bodyPr/>
                    <a:lstStyle/>
                    <a:p>
                      <a:r>
                        <a:rPr lang="en-US" sz="1800" dirty="0"/>
                        <a:t>3</a:t>
                      </a:r>
                    </a:p>
                  </a:txBody>
                  <a:tcPr marT="45749" marB="45749"/>
                </a:tc>
                <a:tc>
                  <a:txBody>
                    <a:bodyPr/>
                    <a:lstStyle/>
                    <a:p>
                      <a:r>
                        <a:rPr lang="en-US" sz="1800" dirty="0">
                          <a:solidFill>
                            <a:srgbClr val="FF0000"/>
                          </a:solidFill>
                        </a:rPr>
                        <a:t>1</a:t>
                      </a:r>
                    </a:p>
                  </a:txBody>
                  <a:tcPr marT="45749" marB="45749"/>
                </a:tc>
                <a:tc>
                  <a:txBody>
                    <a:bodyPr/>
                    <a:lstStyle/>
                    <a:p>
                      <a:r>
                        <a:rPr lang="en-US" sz="1200" u="sng" dirty="0"/>
                        <a:t>9</a:t>
                      </a:r>
                    </a:p>
                  </a:txBody>
                  <a:tcPr marT="45749" marB="45749"/>
                </a:tc>
                <a:tc>
                  <a:txBody>
                    <a:bodyPr/>
                    <a:lstStyle/>
                    <a:p>
                      <a:r>
                        <a:rPr lang="en-US" sz="1800" dirty="0"/>
                        <a:t>3</a:t>
                      </a:r>
                    </a:p>
                  </a:txBody>
                  <a:tcPr marT="45749" marB="45749"/>
                </a:tc>
                <a:extLst>
                  <a:ext uri="{0D108BD9-81ED-4DB2-BD59-A6C34878D82A}">
                    <a16:rowId xmlns:a16="http://schemas.microsoft.com/office/drawing/2014/main" val="2715702524"/>
                  </a:ext>
                </a:extLst>
              </a:tr>
            </a:tbl>
          </a:graphicData>
        </a:graphic>
      </p:graphicFrame>
      <p:cxnSp>
        <p:nvCxnSpPr>
          <p:cNvPr id="70764" name="Straight Arrow Connector 11">
            <a:extLst>
              <a:ext uri="{FF2B5EF4-FFF2-40B4-BE49-F238E27FC236}">
                <a16:creationId xmlns:a16="http://schemas.microsoft.com/office/drawing/2014/main" id="{EE8DF913-3FC8-4926-8628-AE103004792D}"/>
              </a:ext>
            </a:extLst>
          </p:cNvPr>
          <p:cNvCxnSpPr>
            <a:cxnSpLocks noChangeShapeType="1"/>
          </p:cNvCxnSpPr>
          <p:nvPr/>
        </p:nvCxnSpPr>
        <p:spPr bwMode="auto">
          <a:xfrm>
            <a:off x="3548063" y="3668713"/>
            <a:ext cx="2790825" cy="1992312"/>
          </a:xfrm>
          <a:prstGeom prst="straightConnector1">
            <a:avLst/>
          </a:prstGeom>
          <a:noFill/>
          <a:ln w="9525" algn="ctr">
            <a:solidFill>
              <a:srgbClr val="FF0000"/>
            </a:solidFill>
            <a:round/>
            <a:headEnd/>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76095923-7FD6-4706-A8FA-9ABF0514694A}"/>
              </a:ext>
            </a:extLst>
          </p:cNvPr>
          <p:cNvSpPr>
            <a:spLocks noGrp="1" noChangeArrowheads="1"/>
          </p:cNvSpPr>
          <p:nvPr>
            <p:ph type="title"/>
          </p:nvPr>
        </p:nvSpPr>
        <p:spPr>
          <a:xfrm>
            <a:off x="749300" y="231422"/>
            <a:ext cx="7937500" cy="576262"/>
          </a:xfrm>
        </p:spPr>
        <p:txBody>
          <a:bodyPr/>
          <a:lstStyle/>
          <a:p>
            <a:pPr eaLnBrk="1" hangingPunct="1"/>
            <a:r>
              <a:rPr lang="en-US" altLang="en-US" dirty="0"/>
              <a:t>Optimal Algorithm</a:t>
            </a:r>
          </a:p>
        </p:txBody>
      </p:sp>
      <p:sp>
        <p:nvSpPr>
          <p:cNvPr id="40963" name="Rectangle 3">
            <a:extLst>
              <a:ext uri="{FF2B5EF4-FFF2-40B4-BE49-F238E27FC236}">
                <a16:creationId xmlns:a16="http://schemas.microsoft.com/office/drawing/2014/main" id="{25D0553F-9E25-4083-8F1B-77A52F70DB34}"/>
              </a:ext>
            </a:extLst>
          </p:cNvPr>
          <p:cNvSpPr>
            <a:spLocks noGrp="1" noChangeArrowheads="1"/>
          </p:cNvSpPr>
          <p:nvPr>
            <p:ph type="body" idx="1"/>
          </p:nvPr>
        </p:nvSpPr>
        <p:spPr>
          <a:xfrm>
            <a:off x="839754" y="1119188"/>
            <a:ext cx="7495397" cy="2052637"/>
          </a:xfrm>
        </p:spPr>
        <p:txBody>
          <a:bodyPr/>
          <a:lstStyle/>
          <a:p>
            <a:pPr>
              <a:tabLst>
                <a:tab pos="1889125" algn="l"/>
              </a:tabLst>
            </a:pPr>
            <a:r>
              <a:rPr lang="en-US" altLang="en-US" dirty="0"/>
              <a:t>Replace page that will not be used for longest period of time</a:t>
            </a:r>
          </a:p>
          <a:p>
            <a:pPr lvl="1">
              <a:tabLst>
                <a:tab pos="1889125" algn="l"/>
              </a:tabLst>
            </a:pPr>
            <a:r>
              <a:rPr lang="en-US" altLang="en-US" dirty="0"/>
              <a:t>9 is optimal for the example</a:t>
            </a:r>
          </a:p>
          <a:p>
            <a:pPr>
              <a:tabLst>
                <a:tab pos="1889125" algn="l"/>
              </a:tabLst>
            </a:pPr>
            <a:r>
              <a:rPr lang="en-US" altLang="en-US" dirty="0"/>
              <a:t>How do you know this?</a:t>
            </a:r>
          </a:p>
          <a:p>
            <a:pPr lvl="1">
              <a:tabLst>
                <a:tab pos="1889125" algn="l"/>
              </a:tabLst>
            </a:pPr>
            <a:r>
              <a:rPr lang="en-US" altLang="en-US" dirty="0"/>
              <a:t>Can</a:t>
            </a:r>
            <a:r>
              <a:rPr lang="ja-JP" altLang="en-US" dirty="0"/>
              <a:t>’</a:t>
            </a:r>
            <a:r>
              <a:rPr lang="en-US" altLang="ja-JP" dirty="0"/>
              <a:t>t read the future</a:t>
            </a:r>
            <a:endParaRPr lang="en-US" altLang="en-US" dirty="0"/>
          </a:p>
          <a:p>
            <a:pPr>
              <a:tabLst>
                <a:tab pos="1889125" algn="l"/>
              </a:tabLst>
            </a:pPr>
            <a:r>
              <a:rPr lang="en-US" altLang="en-US" dirty="0"/>
              <a:t>Used for measuring how well your algorithm performs</a:t>
            </a:r>
          </a:p>
        </p:txBody>
      </p:sp>
      <p:pic>
        <p:nvPicPr>
          <p:cNvPr id="40964" name="Picture 3">
            <a:extLst>
              <a:ext uri="{FF2B5EF4-FFF2-40B4-BE49-F238E27FC236}">
                <a16:creationId xmlns:a16="http://schemas.microsoft.com/office/drawing/2014/main" id="{0C2DEEDF-7F2E-4341-B388-D272598501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2900" y="3159125"/>
            <a:ext cx="6259513"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90612" y="1408518"/>
            <a:ext cx="7618413" cy="5545393"/>
          </a:xfrm>
        </p:spPr>
        <p:txBody>
          <a:bodyPr/>
          <a:lstStyle/>
          <a:p>
            <a:pPr marL="0" indent="0">
              <a:spcBef>
                <a:spcPts val="0"/>
              </a:spcBef>
              <a:buNone/>
            </a:pPr>
            <a:r>
              <a:rPr lang="en-US" b="1" dirty="0"/>
              <a:t>Page Replacement Algorithms:</a:t>
            </a:r>
          </a:p>
          <a:p>
            <a:pPr marL="0" indent="0">
              <a:spcBef>
                <a:spcPts val="0"/>
              </a:spcBef>
              <a:buNone/>
            </a:pPr>
            <a:endParaRPr lang="en-US" b="1" dirty="0"/>
          </a:p>
          <a:p>
            <a:pPr marL="1085850" lvl="3" indent="0">
              <a:buNone/>
            </a:pPr>
            <a:r>
              <a:rPr lang="en-US" b="1" dirty="0"/>
              <a:t>o FIFO</a:t>
            </a:r>
          </a:p>
          <a:p>
            <a:pPr marL="1085850" lvl="3" indent="0">
              <a:buNone/>
            </a:pPr>
            <a:endParaRPr lang="en-US" b="1" dirty="0"/>
          </a:p>
          <a:p>
            <a:pPr marL="1085850" lvl="3" indent="0">
              <a:buNone/>
            </a:pPr>
            <a:r>
              <a:rPr lang="en-US" b="1" dirty="0"/>
              <a:t>o Optimal (future-based) </a:t>
            </a:r>
          </a:p>
          <a:p>
            <a:pPr marL="1085850" lvl="3" indent="0">
              <a:buNone/>
            </a:pPr>
            <a:endParaRPr lang="en-US" b="1" dirty="0"/>
          </a:p>
          <a:p>
            <a:pPr marL="1085850" lvl="3" indent="0">
              <a:buNone/>
            </a:pPr>
            <a:r>
              <a:rPr lang="en-US" b="1" dirty="0">
                <a:highlight>
                  <a:srgbClr val="FFFF00"/>
                </a:highlight>
              </a:rPr>
              <a:t>o LRU/MRU (past-last-time-used-based) </a:t>
            </a:r>
          </a:p>
          <a:p>
            <a:pPr marL="1085850" lvl="3" indent="0">
              <a:buNone/>
            </a:pPr>
            <a:endParaRPr lang="en-US" b="1" dirty="0"/>
          </a:p>
          <a:p>
            <a:pPr marL="1085850" lvl="3" indent="0">
              <a:buNone/>
            </a:pPr>
            <a:r>
              <a:rPr lang="en-US" b="1" dirty="0"/>
              <a:t>o LFU/MFU (past-frequency-based) </a:t>
            </a:r>
          </a:p>
          <a:p>
            <a:pPr marL="0" indent="0">
              <a:buNone/>
            </a:pPr>
            <a:endParaRPr lang="en-US" b="1" dirty="0"/>
          </a:p>
        </p:txBody>
      </p:sp>
    </p:spTree>
    <p:extLst>
      <p:ext uri="{BB962C8B-B14F-4D97-AF65-F5344CB8AC3E}">
        <p14:creationId xmlns:p14="http://schemas.microsoft.com/office/powerpoint/2010/main" val="788853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6B054409-C9C1-4923-9517-38D22756D1B0}"/>
              </a:ext>
            </a:extLst>
          </p:cNvPr>
          <p:cNvSpPr>
            <a:spLocks noGrp="1" noChangeArrowheads="1"/>
          </p:cNvSpPr>
          <p:nvPr>
            <p:ph type="title"/>
          </p:nvPr>
        </p:nvSpPr>
        <p:spPr>
          <a:xfrm>
            <a:off x="1368425" y="163513"/>
            <a:ext cx="7673975" cy="576262"/>
          </a:xfrm>
        </p:spPr>
        <p:txBody>
          <a:bodyPr/>
          <a:lstStyle/>
          <a:p>
            <a:pPr eaLnBrk="1" hangingPunct="1"/>
            <a:r>
              <a:rPr lang="en-US" altLang="en-US"/>
              <a:t>Least Recently Used (LRU) Algorithm</a:t>
            </a:r>
          </a:p>
        </p:txBody>
      </p:sp>
      <p:sp>
        <p:nvSpPr>
          <p:cNvPr id="36867" name="Rectangle 3">
            <a:extLst>
              <a:ext uri="{FF2B5EF4-FFF2-40B4-BE49-F238E27FC236}">
                <a16:creationId xmlns:a16="http://schemas.microsoft.com/office/drawing/2014/main" id="{7ECCE493-6871-454A-B892-02A11B645A87}"/>
              </a:ext>
            </a:extLst>
          </p:cNvPr>
          <p:cNvSpPr>
            <a:spLocks noGrp="1" noChangeArrowheads="1"/>
          </p:cNvSpPr>
          <p:nvPr>
            <p:ph type="body" idx="1"/>
          </p:nvPr>
        </p:nvSpPr>
        <p:spPr>
          <a:xfrm>
            <a:off x="889000" y="727075"/>
            <a:ext cx="7454900" cy="4835525"/>
          </a:xfrm>
        </p:spPr>
        <p:txBody>
          <a:bodyPr/>
          <a:lstStyle/>
          <a:p>
            <a:pPr>
              <a:buFont typeface="Monotype Sorts"/>
              <a:buNone/>
            </a:pPr>
            <a:endParaRPr lang="en-US" altLang="en-US" dirty="0"/>
          </a:p>
          <a:p>
            <a:r>
              <a:rPr lang="en-US" altLang="en-US" dirty="0"/>
              <a:t>Use past knowledge rather than future</a:t>
            </a:r>
          </a:p>
          <a:p>
            <a:r>
              <a:rPr lang="en-US" altLang="en-US" dirty="0"/>
              <a:t>Replace page that has not been used in the </a:t>
            </a:r>
            <a:r>
              <a:rPr lang="en-US" altLang="en-US" b="1" dirty="0"/>
              <a:t>most </a:t>
            </a:r>
            <a:r>
              <a:rPr lang="en-US" altLang="en-US" dirty="0"/>
              <a:t>amount of time</a:t>
            </a:r>
          </a:p>
          <a:p>
            <a:r>
              <a:rPr lang="en-US" altLang="en-US" dirty="0"/>
              <a:t>Associate time of last use with each page</a:t>
            </a:r>
          </a:p>
          <a:p>
            <a:pPr>
              <a:buFont typeface="Monotype Sorts"/>
              <a:buNone/>
            </a:pPr>
            <a:endParaRPr lang="en-US" altLang="en-US" dirty="0"/>
          </a:p>
          <a:p>
            <a:pPr>
              <a:buFont typeface="Monotype Sorts"/>
              <a:buNone/>
            </a:pPr>
            <a:endParaRPr lang="en-US" altLang="en-US" dirty="0"/>
          </a:p>
          <a:p>
            <a:endParaRPr lang="en-US" altLang="en-US" dirty="0"/>
          </a:p>
          <a:p>
            <a:endParaRPr lang="en-US" altLang="en-US" dirty="0"/>
          </a:p>
          <a:p>
            <a:pPr>
              <a:buFont typeface="Monotype Sorts"/>
              <a:buNone/>
            </a:pPr>
            <a:endParaRPr lang="en-US" altLang="en-US" dirty="0"/>
          </a:p>
          <a:p>
            <a:endParaRPr lang="en-US" altLang="en-US" dirty="0"/>
          </a:p>
          <a:p>
            <a:r>
              <a:rPr lang="en-US" altLang="en-US" dirty="0"/>
              <a:t>12 faults – better than FIFO but worse than OPT</a:t>
            </a:r>
          </a:p>
          <a:p>
            <a:r>
              <a:rPr lang="en-US" altLang="en-US" dirty="0"/>
              <a:t>Generally good algorithm and frequently used</a:t>
            </a:r>
          </a:p>
          <a:p>
            <a:r>
              <a:rPr lang="en-US" altLang="en-US" dirty="0"/>
              <a:t>But how to implement?</a:t>
            </a:r>
          </a:p>
          <a:p>
            <a:pPr>
              <a:buFont typeface="Monotype Sorts"/>
              <a:buNone/>
            </a:pPr>
            <a:endParaRPr lang="en-US" altLang="en-US" dirty="0"/>
          </a:p>
        </p:txBody>
      </p:sp>
      <p:pic>
        <p:nvPicPr>
          <p:cNvPr id="72708" name="Picture 4" descr="9">
            <a:extLst>
              <a:ext uri="{FF2B5EF4-FFF2-40B4-BE49-F238E27FC236}">
                <a16:creationId xmlns:a16="http://schemas.microsoft.com/office/drawing/2014/main" id="{3E7E457F-0D43-4157-B57B-2C0A8FB995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5588" y="2363788"/>
            <a:ext cx="6902450" cy="188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a:extLst>
              <a:ext uri="{FF2B5EF4-FFF2-40B4-BE49-F238E27FC236}">
                <a16:creationId xmlns:a16="http://schemas.microsoft.com/office/drawing/2014/main" id="{D99507BC-A997-4DDB-AB80-69B35F11B712}"/>
              </a:ext>
            </a:extLst>
          </p:cNvPr>
          <p:cNvGraphicFramePr>
            <a:graphicFrameLocks noGrp="1"/>
          </p:cNvGraphicFramePr>
          <p:nvPr>
            <p:extLst>
              <p:ext uri="{D42A27DB-BD31-4B8C-83A1-F6EECF244321}">
                <p14:modId xmlns:p14="http://schemas.microsoft.com/office/powerpoint/2010/main" val="722673419"/>
              </p:ext>
            </p:extLst>
          </p:nvPr>
        </p:nvGraphicFramePr>
        <p:xfrm>
          <a:off x="1671229" y="3986776"/>
          <a:ext cx="6902450" cy="1114425"/>
        </p:xfrm>
        <a:graphic>
          <a:graphicData uri="http://schemas.openxmlformats.org/drawingml/2006/table">
            <a:tbl>
              <a:tblPr/>
              <a:tblGrid>
                <a:gridCol w="377825">
                  <a:extLst>
                    <a:ext uri="{9D8B030D-6E8A-4147-A177-3AD203B41FA5}">
                      <a16:colId xmlns:a16="http://schemas.microsoft.com/office/drawing/2014/main" val="2346428613"/>
                    </a:ext>
                  </a:extLst>
                </a:gridCol>
                <a:gridCol w="311150">
                  <a:extLst>
                    <a:ext uri="{9D8B030D-6E8A-4147-A177-3AD203B41FA5}">
                      <a16:colId xmlns:a16="http://schemas.microsoft.com/office/drawing/2014/main" val="1069369264"/>
                    </a:ext>
                  </a:extLst>
                </a:gridCol>
                <a:gridCol w="309562">
                  <a:extLst>
                    <a:ext uri="{9D8B030D-6E8A-4147-A177-3AD203B41FA5}">
                      <a16:colId xmlns:a16="http://schemas.microsoft.com/office/drawing/2014/main" val="3724572116"/>
                    </a:ext>
                  </a:extLst>
                </a:gridCol>
                <a:gridCol w="311150">
                  <a:extLst>
                    <a:ext uri="{9D8B030D-6E8A-4147-A177-3AD203B41FA5}">
                      <a16:colId xmlns:a16="http://schemas.microsoft.com/office/drawing/2014/main" val="2054600261"/>
                    </a:ext>
                  </a:extLst>
                </a:gridCol>
                <a:gridCol w="311150">
                  <a:extLst>
                    <a:ext uri="{9D8B030D-6E8A-4147-A177-3AD203B41FA5}">
                      <a16:colId xmlns:a16="http://schemas.microsoft.com/office/drawing/2014/main" val="815134866"/>
                    </a:ext>
                  </a:extLst>
                </a:gridCol>
                <a:gridCol w="309563">
                  <a:extLst>
                    <a:ext uri="{9D8B030D-6E8A-4147-A177-3AD203B41FA5}">
                      <a16:colId xmlns:a16="http://schemas.microsoft.com/office/drawing/2014/main" val="2182909133"/>
                    </a:ext>
                  </a:extLst>
                </a:gridCol>
                <a:gridCol w="311150">
                  <a:extLst>
                    <a:ext uri="{9D8B030D-6E8A-4147-A177-3AD203B41FA5}">
                      <a16:colId xmlns:a16="http://schemas.microsoft.com/office/drawing/2014/main" val="1128549599"/>
                    </a:ext>
                  </a:extLst>
                </a:gridCol>
                <a:gridCol w="311150">
                  <a:extLst>
                    <a:ext uri="{9D8B030D-6E8A-4147-A177-3AD203B41FA5}">
                      <a16:colId xmlns:a16="http://schemas.microsoft.com/office/drawing/2014/main" val="1992531919"/>
                    </a:ext>
                  </a:extLst>
                </a:gridCol>
                <a:gridCol w="311150">
                  <a:extLst>
                    <a:ext uri="{9D8B030D-6E8A-4147-A177-3AD203B41FA5}">
                      <a16:colId xmlns:a16="http://schemas.microsoft.com/office/drawing/2014/main" val="3549072927"/>
                    </a:ext>
                  </a:extLst>
                </a:gridCol>
                <a:gridCol w="309562">
                  <a:extLst>
                    <a:ext uri="{9D8B030D-6E8A-4147-A177-3AD203B41FA5}">
                      <a16:colId xmlns:a16="http://schemas.microsoft.com/office/drawing/2014/main" val="1054706251"/>
                    </a:ext>
                  </a:extLst>
                </a:gridCol>
                <a:gridCol w="311150">
                  <a:extLst>
                    <a:ext uri="{9D8B030D-6E8A-4147-A177-3AD203B41FA5}">
                      <a16:colId xmlns:a16="http://schemas.microsoft.com/office/drawing/2014/main" val="630727269"/>
                    </a:ext>
                  </a:extLst>
                </a:gridCol>
                <a:gridCol w="311150">
                  <a:extLst>
                    <a:ext uri="{9D8B030D-6E8A-4147-A177-3AD203B41FA5}">
                      <a16:colId xmlns:a16="http://schemas.microsoft.com/office/drawing/2014/main" val="1726406844"/>
                    </a:ext>
                  </a:extLst>
                </a:gridCol>
                <a:gridCol w="311150">
                  <a:extLst>
                    <a:ext uri="{9D8B030D-6E8A-4147-A177-3AD203B41FA5}">
                      <a16:colId xmlns:a16="http://schemas.microsoft.com/office/drawing/2014/main" val="417279826"/>
                    </a:ext>
                  </a:extLst>
                </a:gridCol>
                <a:gridCol w="309563">
                  <a:extLst>
                    <a:ext uri="{9D8B030D-6E8A-4147-A177-3AD203B41FA5}">
                      <a16:colId xmlns:a16="http://schemas.microsoft.com/office/drawing/2014/main" val="2889681463"/>
                    </a:ext>
                  </a:extLst>
                </a:gridCol>
                <a:gridCol w="311150">
                  <a:extLst>
                    <a:ext uri="{9D8B030D-6E8A-4147-A177-3AD203B41FA5}">
                      <a16:colId xmlns:a16="http://schemas.microsoft.com/office/drawing/2014/main" val="4191601454"/>
                    </a:ext>
                  </a:extLst>
                </a:gridCol>
                <a:gridCol w="311150">
                  <a:extLst>
                    <a:ext uri="{9D8B030D-6E8A-4147-A177-3AD203B41FA5}">
                      <a16:colId xmlns:a16="http://schemas.microsoft.com/office/drawing/2014/main" val="293080182"/>
                    </a:ext>
                  </a:extLst>
                </a:gridCol>
                <a:gridCol w="309562">
                  <a:extLst>
                    <a:ext uri="{9D8B030D-6E8A-4147-A177-3AD203B41FA5}">
                      <a16:colId xmlns:a16="http://schemas.microsoft.com/office/drawing/2014/main" val="3636480702"/>
                    </a:ext>
                  </a:extLst>
                </a:gridCol>
                <a:gridCol w="311150">
                  <a:extLst>
                    <a:ext uri="{9D8B030D-6E8A-4147-A177-3AD203B41FA5}">
                      <a16:colId xmlns:a16="http://schemas.microsoft.com/office/drawing/2014/main" val="978356854"/>
                    </a:ext>
                  </a:extLst>
                </a:gridCol>
                <a:gridCol w="311150">
                  <a:extLst>
                    <a:ext uri="{9D8B030D-6E8A-4147-A177-3AD203B41FA5}">
                      <a16:colId xmlns:a16="http://schemas.microsoft.com/office/drawing/2014/main" val="3973371572"/>
                    </a:ext>
                  </a:extLst>
                </a:gridCol>
                <a:gridCol w="311150">
                  <a:extLst>
                    <a:ext uri="{9D8B030D-6E8A-4147-A177-3AD203B41FA5}">
                      <a16:colId xmlns:a16="http://schemas.microsoft.com/office/drawing/2014/main" val="4276904072"/>
                    </a:ext>
                  </a:extLst>
                </a:gridCol>
                <a:gridCol w="309563">
                  <a:extLst>
                    <a:ext uri="{9D8B030D-6E8A-4147-A177-3AD203B41FA5}">
                      <a16:colId xmlns:a16="http://schemas.microsoft.com/office/drawing/2014/main" val="1323235108"/>
                    </a:ext>
                  </a:extLst>
                </a:gridCol>
                <a:gridCol w="311150">
                  <a:extLst>
                    <a:ext uri="{9D8B030D-6E8A-4147-A177-3AD203B41FA5}">
                      <a16:colId xmlns:a16="http://schemas.microsoft.com/office/drawing/2014/main" val="185759302"/>
                    </a:ext>
                  </a:extLst>
                </a:gridCol>
              </a:tblGrid>
              <a:tr h="371475">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0000"/>
                          </a:solidFill>
                          <a:effectLst/>
                          <a:latin typeface="Helvetica" panose="020B0604020202020204" pitchFamily="34" charset="0"/>
                          <a:ea typeface="ＭＳ Ｐゴシック" panose="020B0600070205080204" pitchFamily="34" charset="-128"/>
                        </a:rPr>
                        <a:t>1</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Helvetica" panose="020B0604020202020204" pitchFamily="34" charset="0"/>
                          <a:ea typeface="ＭＳ Ｐゴシック" panose="020B0600070205080204" pitchFamily="34" charset="-128"/>
                        </a:rPr>
                        <a:t>1</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FFFFFF"/>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Helvetica" panose="020B0604020202020204" pitchFamily="34" charset="0"/>
                          <a:ea typeface="ＭＳ Ｐゴシック" panose="020B0600070205080204" pitchFamily="34" charset="-128"/>
                        </a:rPr>
                        <a:t>4</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FFFFFF"/>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Helvetica" panose="020B0604020202020204" pitchFamily="34" charset="0"/>
                          <a:ea typeface="ＭＳ Ｐゴシック" panose="020B0600070205080204" pitchFamily="34" charset="-128"/>
                        </a:rPr>
                        <a:t>8</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6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600" b="1" i="0" u="none" strike="noStrike" cap="none" normalizeH="0" baseline="0" dirty="0">
                        <a:ln>
                          <a:noFill/>
                        </a:ln>
                        <a:solidFill>
                          <a:srgbClr val="FFFFFF"/>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6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6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6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6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6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6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6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6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6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6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6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4060451347"/>
                  </a:ext>
                </a:extLst>
              </a:tr>
              <a:tr h="371475">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FF0000"/>
                          </a:solidFill>
                          <a:effectLst/>
                          <a:latin typeface="Helvetica" panose="020B0604020202020204" pitchFamily="34" charset="0"/>
                          <a:ea typeface="ＭＳ Ｐゴシック" panose="020B0600070205080204" pitchFamily="34" charset="-128"/>
                        </a:rPr>
                        <a:t>2</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rPr>
                        <a:t>2</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rPr>
                        <a:t>5</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rPr>
                        <a:t>7</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extLst>
                  <a:ext uri="{0D108BD9-81ED-4DB2-BD59-A6C34878D82A}">
                    <a16:rowId xmlns:a16="http://schemas.microsoft.com/office/drawing/2014/main" val="626986543"/>
                  </a:ext>
                </a:extLst>
              </a:tr>
              <a:tr h="371475">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FF0000"/>
                          </a:solidFill>
                          <a:effectLst/>
                          <a:latin typeface="Helvetica" panose="020B0604020202020204" pitchFamily="34" charset="0"/>
                          <a:ea typeface="ＭＳ Ｐゴシック" panose="020B0600070205080204" pitchFamily="34" charset="-128"/>
                        </a:rPr>
                        <a:t>3</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rPr>
                        <a:t>3</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rPr>
                        <a:t>6</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extLst>
                  <a:ext uri="{0D108BD9-81ED-4DB2-BD59-A6C34878D82A}">
                    <a16:rowId xmlns:a16="http://schemas.microsoft.com/office/drawing/2014/main" val="3802505372"/>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696FD466-53D6-40D8-87A0-F9D0699FA1F0}"/>
              </a:ext>
            </a:extLst>
          </p:cNvPr>
          <p:cNvSpPr>
            <a:spLocks noGrp="1" noChangeArrowheads="1"/>
          </p:cNvSpPr>
          <p:nvPr>
            <p:ph type="title"/>
          </p:nvPr>
        </p:nvSpPr>
        <p:spPr>
          <a:xfrm>
            <a:off x="1128773" y="185249"/>
            <a:ext cx="7673975" cy="576262"/>
          </a:xfrm>
        </p:spPr>
        <p:txBody>
          <a:bodyPr/>
          <a:lstStyle/>
          <a:p>
            <a:pPr eaLnBrk="1" hangingPunct="1"/>
            <a:r>
              <a:rPr lang="en-US" altLang="en-US" sz="2800" dirty="0"/>
              <a:t>Least Recently Used (LRU) Algorithm</a:t>
            </a:r>
          </a:p>
        </p:txBody>
      </p:sp>
      <p:sp>
        <p:nvSpPr>
          <p:cNvPr id="36867" name="Rectangle 3">
            <a:extLst>
              <a:ext uri="{FF2B5EF4-FFF2-40B4-BE49-F238E27FC236}">
                <a16:creationId xmlns:a16="http://schemas.microsoft.com/office/drawing/2014/main" id="{B3F137F8-4D5E-42D0-B9E4-ACCE3B23C8E7}"/>
              </a:ext>
            </a:extLst>
          </p:cNvPr>
          <p:cNvSpPr>
            <a:spLocks noGrp="1" noChangeArrowheads="1"/>
          </p:cNvSpPr>
          <p:nvPr>
            <p:ph type="body" idx="1"/>
          </p:nvPr>
        </p:nvSpPr>
        <p:spPr>
          <a:xfrm>
            <a:off x="877079" y="1260964"/>
            <a:ext cx="7751989" cy="4835525"/>
          </a:xfrm>
        </p:spPr>
        <p:txBody>
          <a:bodyPr/>
          <a:lstStyle/>
          <a:p>
            <a:pPr>
              <a:defRPr/>
            </a:pPr>
            <a:r>
              <a:rPr lang="en-US" altLang="en-US" dirty="0"/>
              <a:t>Use past knowledge rather than future</a:t>
            </a:r>
          </a:p>
          <a:p>
            <a:pPr>
              <a:defRPr/>
            </a:pPr>
            <a:r>
              <a:rPr lang="en-US" altLang="en-US" dirty="0"/>
              <a:t>Replace page that has not been used in the most amount of time</a:t>
            </a:r>
          </a:p>
          <a:p>
            <a:pPr>
              <a:defRPr/>
            </a:pPr>
            <a:r>
              <a:rPr lang="en-US" altLang="en-US" dirty="0"/>
              <a:t>Associate time of last use with each page</a:t>
            </a:r>
          </a:p>
          <a:p>
            <a:pPr>
              <a:buFont typeface="Monotype Sorts" pitchFamily="-84" charset="2"/>
              <a:buNone/>
              <a:defRPr/>
            </a:pPr>
            <a:endParaRPr lang="en-US" altLang="en-US" dirty="0"/>
          </a:p>
          <a:p>
            <a:pPr>
              <a:buFont typeface="Monotype Sorts" pitchFamily="-84" charset="2"/>
              <a:buNone/>
              <a:defRPr/>
            </a:pPr>
            <a:endParaRPr lang="en-US" altLang="en-US" dirty="0"/>
          </a:p>
          <a:p>
            <a:pPr>
              <a:defRPr/>
            </a:pPr>
            <a:endParaRPr lang="en-US" altLang="en-US" dirty="0"/>
          </a:p>
          <a:p>
            <a:pPr>
              <a:defRPr/>
            </a:pPr>
            <a:endParaRPr lang="en-US" altLang="en-US" dirty="0"/>
          </a:p>
          <a:p>
            <a:pPr marL="0" indent="0">
              <a:buFont typeface="Monotype Sorts" pitchFamily="-84" charset="2"/>
              <a:buNone/>
              <a:defRPr/>
            </a:pPr>
            <a:endParaRPr lang="en-US" altLang="en-US" dirty="0"/>
          </a:p>
          <a:p>
            <a:pPr>
              <a:defRPr/>
            </a:pPr>
            <a:endParaRPr lang="en-US" altLang="en-US" dirty="0"/>
          </a:p>
          <a:p>
            <a:pPr>
              <a:defRPr/>
            </a:pPr>
            <a:r>
              <a:rPr lang="en-US" altLang="en-US" dirty="0"/>
              <a:t>12 faults – better than FIFO but worse than OPT</a:t>
            </a:r>
          </a:p>
          <a:p>
            <a:pPr>
              <a:defRPr/>
            </a:pPr>
            <a:r>
              <a:rPr lang="en-US" altLang="en-US" dirty="0"/>
              <a:t>Generally good algorithm and frequently used</a:t>
            </a:r>
          </a:p>
          <a:p>
            <a:pPr>
              <a:defRPr/>
            </a:pPr>
            <a:r>
              <a:rPr lang="en-US" altLang="en-US" dirty="0"/>
              <a:t>But how to implement?</a:t>
            </a:r>
          </a:p>
          <a:p>
            <a:pPr>
              <a:buFont typeface="Monotype Sorts" pitchFamily="-84" charset="2"/>
              <a:buNone/>
              <a:defRPr/>
            </a:pPr>
            <a:endParaRPr lang="en-US" altLang="en-US" dirty="0"/>
          </a:p>
        </p:txBody>
      </p:sp>
      <p:pic>
        <p:nvPicPr>
          <p:cNvPr id="41988" name="Picture 4" descr="9">
            <a:extLst>
              <a:ext uri="{FF2B5EF4-FFF2-40B4-BE49-F238E27FC236}">
                <a16:creationId xmlns:a16="http://schemas.microsoft.com/office/drawing/2014/main" id="{1C494269-8B4A-4BA9-9CC1-ED6087AC32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7363" y="2635545"/>
            <a:ext cx="6170612"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689E2401-57E2-4A14-B834-943CD6AD56F0}"/>
              </a:ext>
            </a:extLst>
          </p:cNvPr>
          <p:cNvSpPr>
            <a:spLocks noGrp="1" noChangeArrowheads="1"/>
          </p:cNvSpPr>
          <p:nvPr>
            <p:ph type="title"/>
          </p:nvPr>
        </p:nvSpPr>
        <p:spPr>
          <a:xfrm>
            <a:off x="466531" y="232199"/>
            <a:ext cx="8229600" cy="576262"/>
          </a:xfrm>
        </p:spPr>
        <p:txBody>
          <a:bodyPr/>
          <a:lstStyle/>
          <a:p>
            <a:pPr eaLnBrk="1" hangingPunct="1"/>
            <a:r>
              <a:rPr lang="en-US" altLang="en-US" dirty="0"/>
              <a:t>LRU Algorithm (Cont.)</a:t>
            </a:r>
          </a:p>
        </p:txBody>
      </p:sp>
      <p:sp>
        <p:nvSpPr>
          <p:cNvPr id="43011" name="Rectangle 3">
            <a:extLst>
              <a:ext uri="{FF2B5EF4-FFF2-40B4-BE49-F238E27FC236}">
                <a16:creationId xmlns:a16="http://schemas.microsoft.com/office/drawing/2014/main" id="{00218A1E-F600-4BE7-9C24-6205C33F8040}"/>
              </a:ext>
            </a:extLst>
          </p:cNvPr>
          <p:cNvSpPr>
            <a:spLocks noGrp="1" noChangeArrowheads="1"/>
          </p:cNvSpPr>
          <p:nvPr>
            <p:ph type="body" idx="1"/>
          </p:nvPr>
        </p:nvSpPr>
        <p:spPr>
          <a:xfrm>
            <a:off x="849086" y="950913"/>
            <a:ext cx="7728177" cy="5246687"/>
          </a:xfrm>
        </p:spPr>
        <p:txBody>
          <a:bodyPr/>
          <a:lstStyle/>
          <a:p>
            <a:r>
              <a:rPr lang="en-US" altLang="en-US" dirty="0"/>
              <a:t>Counter implementation</a:t>
            </a:r>
          </a:p>
          <a:p>
            <a:pPr lvl="1"/>
            <a:r>
              <a:rPr lang="en-US" altLang="en-US" dirty="0"/>
              <a:t>Every page entry has a counter; every time page is referenced through this entry, copy the clock into the counter</a:t>
            </a:r>
          </a:p>
          <a:p>
            <a:pPr lvl="1"/>
            <a:r>
              <a:rPr lang="en-US" altLang="en-US" dirty="0"/>
              <a:t>When a page needs to be changed, look at the counters to find smallest value</a:t>
            </a:r>
          </a:p>
          <a:p>
            <a:pPr lvl="2"/>
            <a:r>
              <a:rPr lang="en-US" altLang="en-US" dirty="0"/>
              <a:t>Search through table needed</a:t>
            </a:r>
          </a:p>
          <a:p>
            <a:r>
              <a:rPr lang="en-US" altLang="en-US" dirty="0"/>
              <a:t>Stack implementation</a:t>
            </a:r>
          </a:p>
          <a:p>
            <a:pPr lvl="1"/>
            <a:r>
              <a:rPr lang="en-US" altLang="en-US" dirty="0"/>
              <a:t>Keep a stack of page numbers in a double link form:</a:t>
            </a:r>
          </a:p>
          <a:p>
            <a:pPr lvl="1"/>
            <a:r>
              <a:rPr lang="en-US" altLang="en-US" dirty="0"/>
              <a:t>Page referenced:</a:t>
            </a:r>
          </a:p>
          <a:p>
            <a:pPr lvl="2"/>
            <a:r>
              <a:rPr lang="en-US" altLang="en-US" dirty="0"/>
              <a:t>move it to the top</a:t>
            </a:r>
          </a:p>
          <a:p>
            <a:pPr lvl="2"/>
            <a:r>
              <a:rPr lang="en-US" altLang="en-US" dirty="0"/>
              <a:t>requires 6 pointers to be changed</a:t>
            </a:r>
          </a:p>
          <a:p>
            <a:pPr lvl="1"/>
            <a:r>
              <a:rPr lang="en-US" altLang="en-US" dirty="0"/>
              <a:t>But each update more expensive</a:t>
            </a:r>
          </a:p>
          <a:p>
            <a:pPr lvl="1"/>
            <a:r>
              <a:rPr lang="en-US" altLang="en-US" dirty="0"/>
              <a:t>No search for replacement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689E2401-57E2-4A14-B834-943CD6AD56F0}"/>
              </a:ext>
            </a:extLst>
          </p:cNvPr>
          <p:cNvSpPr>
            <a:spLocks noGrp="1" noChangeArrowheads="1"/>
          </p:cNvSpPr>
          <p:nvPr>
            <p:ph type="title"/>
          </p:nvPr>
        </p:nvSpPr>
        <p:spPr>
          <a:xfrm>
            <a:off x="466531" y="232199"/>
            <a:ext cx="8229600" cy="576262"/>
          </a:xfrm>
        </p:spPr>
        <p:txBody>
          <a:bodyPr/>
          <a:lstStyle/>
          <a:p>
            <a:pPr eaLnBrk="1" hangingPunct="1"/>
            <a:r>
              <a:rPr lang="en-US" altLang="en-US" dirty="0"/>
              <a:t>LRU Algorithm (Cont.)</a:t>
            </a:r>
          </a:p>
        </p:txBody>
      </p:sp>
      <p:sp>
        <p:nvSpPr>
          <p:cNvPr id="43011" name="Rectangle 3">
            <a:extLst>
              <a:ext uri="{FF2B5EF4-FFF2-40B4-BE49-F238E27FC236}">
                <a16:creationId xmlns:a16="http://schemas.microsoft.com/office/drawing/2014/main" id="{00218A1E-F600-4BE7-9C24-6205C33F8040}"/>
              </a:ext>
            </a:extLst>
          </p:cNvPr>
          <p:cNvSpPr>
            <a:spLocks noGrp="1" noChangeArrowheads="1"/>
          </p:cNvSpPr>
          <p:nvPr>
            <p:ph type="body" idx="1"/>
          </p:nvPr>
        </p:nvSpPr>
        <p:spPr>
          <a:xfrm>
            <a:off x="849086" y="950913"/>
            <a:ext cx="7728177" cy="5246687"/>
          </a:xfrm>
        </p:spPr>
        <p:txBody>
          <a:bodyPr/>
          <a:lstStyle/>
          <a:p>
            <a:r>
              <a:rPr lang="en-US" altLang="en-US" dirty="0"/>
              <a:t>LRU and OPT are cases of </a:t>
            </a:r>
            <a:r>
              <a:rPr lang="en-US" altLang="en-US" b="1" dirty="0">
                <a:solidFill>
                  <a:srgbClr val="006699"/>
                </a:solidFill>
                <a:latin typeface="+mj-lt"/>
              </a:rPr>
              <a:t>stack algorithms </a:t>
            </a:r>
            <a:r>
              <a:rPr lang="en-US" altLang="en-US" dirty="0"/>
              <a:t>that don</a:t>
            </a:r>
            <a:r>
              <a:rPr lang="ja-JP" altLang="en-US" dirty="0"/>
              <a:t>’</a:t>
            </a:r>
            <a:r>
              <a:rPr lang="en-US" altLang="ja-JP" dirty="0"/>
              <a:t>t have Belady</a:t>
            </a:r>
            <a:r>
              <a:rPr lang="ja-JP" altLang="en-US" dirty="0"/>
              <a:t>’</a:t>
            </a:r>
            <a:r>
              <a:rPr lang="en-US" altLang="ja-JP" dirty="0"/>
              <a:t>s Anomaly</a:t>
            </a:r>
          </a:p>
          <a:p>
            <a:r>
              <a:rPr lang="en-US" altLang="en-US" dirty="0"/>
              <a:t>Use Of A Stack to Record Most Recent Page References</a:t>
            </a:r>
            <a:endParaRPr lang="en-US" dirty="0"/>
          </a:p>
          <a:p>
            <a:endParaRPr lang="en-US" altLang="en-US" dirty="0"/>
          </a:p>
        </p:txBody>
      </p:sp>
      <p:pic>
        <p:nvPicPr>
          <p:cNvPr id="4" name="Picture 1" descr="9_16.pdf">
            <a:extLst>
              <a:ext uri="{FF2B5EF4-FFF2-40B4-BE49-F238E27FC236}">
                <a16:creationId xmlns:a16="http://schemas.microsoft.com/office/drawing/2014/main" id="{650D8023-264A-4AC3-B430-E0C59C953E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78038" y="2260350"/>
            <a:ext cx="4702175"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7499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9033BF15-EA5A-4A49-BB65-331FF866E49F}"/>
              </a:ext>
            </a:extLst>
          </p:cNvPr>
          <p:cNvSpPr>
            <a:spLocks noGrp="1" noChangeArrowheads="1"/>
          </p:cNvSpPr>
          <p:nvPr>
            <p:ph type="title"/>
          </p:nvPr>
        </p:nvSpPr>
        <p:spPr>
          <a:xfrm>
            <a:off x="839754" y="234791"/>
            <a:ext cx="7772400" cy="576262"/>
          </a:xfrm>
        </p:spPr>
        <p:txBody>
          <a:bodyPr/>
          <a:lstStyle/>
          <a:p>
            <a:pPr eaLnBrk="1" hangingPunct="1"/>
            <a:r>
              <a:rPr lang="en-US" altLang="en-US" dirty="0"/>
              <a:t>LRU Approximation Algorithms</a:t>
            </a:r>
          </a:p>
        </p:txBody>
      </p:sp>
      <p:sp>
        <p:nvSpPr>
          <p:cNvPr id="45059" name="Rectangle 3">
            <a:extLst>
              <a:ext uri="{FF2B5EF4-FFF2-40B4-BE49-F238E27FC236}">
                <a16:creationId xmlns:a16="http://schemas.microsoft.com/office/drawing/2014/main" id="{BC57D3A7-FA71-4D00-9C2E-051C34BFABA7}"/>
              </a:ext>
            </a:extLst>
          </p:cNvPr>
          <p:cNvSpPr>
            <a:spLocks noGrp="1" noChangeArrowheads="1"/>
          </p:cNvSpPr>
          <p:nvPr>
            <p:ph type="body" idx="1"/>
          </p:nvPr>
        </p:nvSpPr>
        <p:spPr>
          <a:xfrm>
            <a:off x="839755" y="1159949"/>
            <a:ext cx="7664484" cy="5146675"/>
          </a:xfrm>
        </p:spPr>
        <p:txBody>
          <a:bodyPr/>
          <a:lstStyle/>
          <a:p>
            <a:r>
              <a:rPr lang="en-US" altLang="en-US" dirty="0"/>
              <a:t>LRU needs special hardware and still slow</a:t>
            </a:r>
          </a:p>
          <a:p>
            <a:r>
              <a:rPr lang="en-US" altLang="en-US" b="1" dirty="0">
                <a:solidFill>
                  <a:srgbClr val="006699"/>
                </a:solidFill>
                <a:latin typeface="+mj-lt"/>
              </a:rPr>
              <a:t>Reference bit</a:t>
            </a:r>
          </a:p>
          <a:p>
            <a:pPr lvl="1"/>
            <a:r>
              <a:rPr lang="en-US" altLang="en-US" dirty="0"/>
              <a:t>With each page associate a bit, initially = 0</a:t>
            </a:r>
          </a:p>
          <a:p>
            <a:pPr lvl="1"/>
            <a:r>
              <a:rPr lang="en-US" altLang="en-US" dirty="0"/>
              <a:t>When page is referenced bit set to 1</a:t>
            </a:r>
          </a:p>
          <a:p>
            <a:pPr lvl="1"/>
            <a:r>
              <a:rPr lang="en-US" altLang="en-US" dirty="0"/>
              <a:t>Replace any with reference bit = 0 (if one exists)</a:t>
            </a:r>
          </a:p>
          <a:p>
            <a:pPr lvl="2"/>
            <a:r>
              <a:rPr lang="en-US" altLang="en-US" dirty="0"/>
              <a:t>We do not know the order, however</a:t>
            </a:r>
            <a:endParaRPr lang="en-US" altLang="en-US" sz="800" dirty="0"/>
          </a:p>
        </p:txBody>
      </p:sp>
    </p:spTree>
    <p:extLst>
      <p:ext uri="{BB962C8B-B14F-4D97-AF65-F5344CB8AC3E}">
        <p14:creationId xmlns:p14="http://schemas.microsoft.com/office/powerpoint/2010/main" val="4135672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9033BF15-EA5A-4A49-BB65-331FF866E49F}"/>
              </a:ext>
            </a:extLst>
          </p:cNvPr>
          <p:cNvSpPr>
            <a:spLocks noGrp="1" noChangeArrowheads="1"/>
          </p:cNvSpPr>
          <p:nvPr>
            <p:ph type="title"/>
          </p:nvPr>
        </p:nvSpPr>
        <p:spPr>
          <a:xfrm>
            <a:off x="1236801" y="179021"/>
            <a:ext cx="7772400" cy="576262"/>
          </a:xfrm>
        </p:spPr>
        <p:txBody>
          <a:bodyPr/>
          <a:lstStyle/>
          <a:p>
            <a:pPr eaLnBrk="1" hangingPunct="1"/>
            <a:r>
              <a:rPr lang="en-US" altLang="en-US" sz="2800" dirty="0"/>
              <a:t>LRU Approximation Algorithms (cont.)</a:t>
            </a:r>
          </a:p>
        </p:txBody>
      </p:sp>
      <p:sp>
        <p:nvSpPr>
          <p:cNvPr id="45059" name="Rectangle 3">
            <a:extLst>
              <a:ext uri="{FF2B5EF4-FFF2-40B4-BE49-F238E27FC236}">
                <a16:creationId xmlns:a16="http://schemas.microsoft.com/office/drawing/2014/main" id="{BC57D3A7-FA71-4D00-9C2E-051C34BFABA7}"/>
              </a:ext>
            </a:extLst>
          </p:cNvPr>
          <p:cNvSpPr>
            <a:spLocks noGrp="1" noChangeArrowheads="1"/>
          </p:cNvSpPr>
          <p:nvPr>
            <p:ph type="body" idx="1"/>
          </p:nvPr>
        </p:nvSpPr>
        <p:spPr>
          <a:xfrm>
            <a:off x="839755" y="1159949"/>
            <a:ext cx="7664484" cy="5146675"/>
          </a:xfrm>
        </p:spPr>
        <p:txBody>
          <a:bodyPr/>
          <a:lstStyle/>
          <a:p>
            <a:r>
              <a:rPr lang="en-US" altLang="en-US" b="1" dirty="0">
                <a:solidFill>
                  <a:srgbClr val="006699"/>
                </a:solidFill>
                <a:latin typeface="+mj-lt"/>
              </a:rPr>
              <a:t>Second-chance algorithm</a:t>
            </a:r>
          </a:p>
          <a:p>
            <a:pPr lvl="1"/>
            <a:r>
              <a:rPr lang="en-US" altLang="en-US" dirty="0"/>
              <a:t>Generally FIFO, plus hardware-provided reference bit</a:t>
            </a:r>
          </a:p>
          <a:p>
            <a:pPr lvl="1"/>
            <a:r>
              <a:rPr lang="en-US" altLang="en-US" b="1" dirty="0">
                <a:solidFill>
                  <a:srgbClr val="006699"/>
                </a:solidFill>
                <a:latin typeface="+mj-lt"/>
              </a:rPr>
              <a:t>Clock </a:t>
            </a:r>
            <a:r>
              <a:rPr lang="en-US" altLang="en-US" dirty="0"/>
              <a:t>replacement</a:t>
            </a:r>
          </a:p>
          <a:p>
            <a:pPr lvl="1"/>
            <a:r>
              <a:rPr lang="en-US" altLang="en-US" dirty="0"/>
              <a:t>If page to be replaced has </a:t>
            </a:r>
          </a:p>
          <a:p>
            <a:pPr lvl="2"/>
            <a:r>
              <a:rPr lang="en-US" altLang="en-US" dirty="0"/>
              <a:t>Reference bit = 0 -&gt; replace it</a:t>
            </a:r>
          </a:p>
          <a:p>
            <a:pPr lvl="2"/>
            <a:r>
              <a:rPr lang="en-US" altLang="en-US" dirty="0"/>
              <a:t>reference bit = 1 then:</a:t>
            </a:r>
          </a:p>
          <a:p>
            <a:pPr lvl="3"/>
            <a:r>
              <a:rPr lang="en-US" altLang="en-US" dirty="0"/>
              <a:t>set reference bit 0, leave page in memory</a:t>
            </a:r>
          </a:p>
          <a:p>
            <a:pPr lvl="3"/>
            <a:r>
              <a:rPr lang="en-US" altLang="en-US" dirty="0"/>
              <a:t>replace next page, subject to same rules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52AF32FC-4A14-4E1E-8D4F-440BF4A3EC9A}"/>
              </a:ext>
            </a:extLst>
          </p:cNvPr>
          <p:cNvSpPr>
            <a:spLocks noGrp="1" noChangeArrowheads="1"/>
          </p:cNvSpPr>
          <p:nvPr>
            <p:ph type="title"/>
          </p:nvPr>
        </p:nvSpPr>
        <p:spPr>
          <a:xfrm>
            <a:off x="497892" y="290747"/>
            <a:ext cx="8010525" cy="463550"/>
          </a:xfrm>
        </p:spPr>
        <p:txBody>
          <a:bodyPr/>
          <a:lstStyle/>
          <a:p>
            <a:pPr eaLnBrk="1" hangingPunct="1"/>
            <a:br>
              <a:rPr lang="en-US" altLang="en-US" sz="2800" dirty="0"/>
            </a:br>
            <a:r>
              <a:rPr lang="en-US" altLang="en-US" dirty="0"/>
              <a:t>Second-chance Algorithm</a:t>
            </a:r>
          </a:p>
        </p:txBody>
      </p:sp>
      <p:pic>
        <p:nvPicPr>
          <p:cNvPr id="46083" name="Picture 1" descr="9_17.pdf">
            <a:extLst>
              <a:ext uri="{FF2B5EF4-FFF2-40B4-BE49-F238E27FC236}">
                <a16:creationId xmlns:a16="http://schemas.microsoft.com/office/drawing/2014/main" id="{5B0ED9B7-9A22-4A06-8760-CF9EC5AFD8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68525" y="1092200"/>
            <a:ext cx="4402138"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90612" y="1408518"/>
            <a:ext cx="7618413" cy="5545393"/>
          </a:xfrm>
        </p:spPr>
        <p:txBody>
          <a:bodyPr/>
          <a:lstStyle/>
          <a:p>
            <a:pPr marL="0" indent="0">
              <a:spcBef>
                <a:spcPts val="0"/>
              </a:spcBef>
              <a:buNone/>
            </a:pPr>
            <a:r>
              <a:rPr lang="en-US" b="1" dirty="0"/>
              <a:t>Page Replacement Algorithms:</a:t>
            </a:r>
          </a:p>
          <a:p>
            <a:pPr marL="0" indent="0">
              <a:spcBef>
                <a:spcPts val="0"/>
              </a:spcBef>
              <a:buNone/>
            </a:pPr>
            <a:endParaRPr lang="en-US" b="1" dirty="0"/>
          </a:p>
          <a:p>
            <a:pPr marL="1085850" lvl="3" indent="0">
              <a:buNone/>
            </a:pPr>
            <a:r>
              <a:rPr lang="en-US" b="1" dirty="0"/>
              <a:t>o FIFO</a:t>
            </a:r>
          </a:p>
          <a:p>
            <a:pPr marL="1085850" lvl="3" indent="0">
              <a:buNone/>
            </a:pPr>
            <a:endParaRPr lang="en-US" b="1" dirty="0"/>
          </a:p>
          <a:p>
            <a:pPr marL="1085850" lvl="3" indent="0">
              <a:buNone/>
            </a:pPr>
            <a:r>
              <a:rPr lang="en-US" b="1" dirty="0"/>
              <a:t>o Optimal (future-based) </a:t>
            </a:r>
          </a:p>
          <a:p>
            <a:pPr marL="1085850" lvl="3" indent="0">
              <a:buNone/>
            </a:pPr>
            <a:endParaRPr lang="en-US" b="1" dirty="0"/>
          </a:p>
          <a:p>
            <a:pPr marL="1085850" lvl="3" indent="0">
              <a:buNone/>
            </a:pPr>
            <a:r>
              <a:rPr lang="en-US" b="1" dirty="0"/>
              <a:t>o LRU (past-last-time-used-based) </a:t>
            </a:r>
          </a:p>
          <a:p>
            <a:pPr marL="1085850" lvl="3" indent="0">
              <a:buNone/>
            </a:pPr>
            <a:endParaRPr lang="en-US" b="1" dirty="0"/>
          </a:p>
          <a:p>
            <a:pPr marL="1085850" lvl="3" indent="0">
              <a:buNone/>
            </a:pPr>
            <a:r>
              <a:rPr lang="en-US" b="1" dirty="0"/>
              <a:t>o LFU/MFU (past-frequency-based) </a:t>
            </a:r>
          </a:p>
          <a:p>
            <a:pPr marL="0" indent="0">
              <a:buNone/>
            </a:pPr>
            <a:endParaRPr lang="en-US" b="1" dirty="0"/>
          </a:p>
        </p:txBody>
      </p:sp>
    </p:spTree>
    <p:extLst>
      <p:ext uri="{BB962C8B-B14F-4D97-AF65-F5344CB8AC3E}">
        <p14:creationId xmlns:p14="http://schemas.microsoft.com/office/powerpoint/2010/main" val="3425002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96CF5A4B-5B56-4850-890B-CBC91DFC9710}"/>
              </a:ext>
            </a:extLst>
          </p:cNvPr>
          <p:cNvSpPr>
            <a:spLocks noGrp="1" noChangeArrowheads="1"/>
          </p:cNvSpPr>
          <p:nvPr>
            <p:ph type="title"/>
          </p:nvPr>
        </p:nvSpPr>
        <p:spPr>
          <a:xfrm>
            <a:off x="1157926" y="240752"/>
            <a:ext cx="7772400" cy="576262"/>
          </a:xfrm>
        </p:spPr>
        <p:txBody>
          <a:bodyPr/>
          <a:lstStyle/>
          <a:p>
            <a:pPr eaLnBrk="1" hangingPunct="1"/>
            <a:r>
              <a:rPr lang="en-US" altLang="en-US" dirty="0"/>
              <a:t>Enhanced Second-Chance Algorithm</a:t>
            </a:r>
          </a:p>
        </p:txBody>
      </p:sp>
      <p:sp>
        <p:nvSpPr>
          <p:cNvPr id="47107" name="Rectangle 3">
            <a:extLst>
              <a:ext uri="{FF2B5EF4-FFF2-40B4-BE49-F238E27FC236}">
                <a16:creationId xmlns:a16="http://schemas.microsoft.com/office/drawing/2014/main" id="{B9C55B83-EA3F-497C-A3D1-F3E32BFFADD1}"/>
              </a:ext>
            </a:extLst>
          </p:cNvPr>
          <p:cNvSpPr>
            <a:spLocks noGrp="1" noChangeArrowheads="1"/>
          </p:cNvSpPr>
          <p:nvPr>
            <p:ph type="body" idx="1"/>
          </p:nvPr>
        </p:nvSpPr>
        <p:spPr>
          <a:xfrm>
            <a:off x="867749" y="1250302"/>
            <a:ext cx="7609925" cy="4967936"/>
          </a:xfrm>
        </p:spPr>
        <p:txBody>
          <a:bodyPr/>
          <a:lstStyle/>
          <a:p>
            <a:r>
              <a:rPr lang="en-US" altLang="en-US" dirty="0"/>
              <a:t>Improve algorithm by using reference bit and modify bit (if available) in concert</a:t>
            </a:r>
          </a:p>
          <a:p>
            <a:r>
              <a:rPr lang="en-US" altLang="en-US" dirty="0"/>
              <a:t>Take ordered pair (reference, modify):</a:t>
            </a:r>
          </a:p>
          <a:p>
            <a:pPr lvl="1"/>
            <a:r>
              <a:rPr lang="en-US" altLang="en-US" dirty="0"/>
              <a:t>(0, 0) neither recently used not modified – best page to replace</a:t>
            </a:r>
          </a:p>
          <a:p>
            <a:pPr lvl="1"/>
            <a:r>
              <a:rPr lang="en-US" altLang="en-US" dirty="0"/>
              <a:t>(0, 1) not recently used but modified – not quite as good, must write out before replacement</a:t>
            </a:r>
          </a:p>
          <a:p>
            <a:pPr lvl="1"/>
            <a:r>
              <a:rPr lang="en-US" altLang="en-US" dirty="0"/>
              <a:t>(1, 0) recently used but clean – probably will be used again soon</a:t>
            </a:r>
          </a:p>
          <a:p>
            <a:pPr lvl="1"/>
            <a:r>
              <a:rPr lang="en-US" altLang="en-US" dirty="0"/>
              <a:t>(1, 1) recently used and modified – probably will be used again soon and need to write out before replacement</a:t>
            </a:r>
          </a:p>
          <a:p>
            <a:r>
              <a:rPr lang="en-US" altLang="en-US" dirty="0"/>
              <a:t>When page replacement called for, use the clock scheme  but use the four classes replace page in lowest non-empty class</a:t>
            </a:r>
          </a:p>
          <a:p>
            <a:pPr lvl="1"/>
            <a:r>
              <a:rPr lang="en-US" altLang="en-US" dirty="0"/>
              <a:t>Might need to search circular queue several times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6B054409-C9C1-4923-9517-38D22756D1B0}"/>
              </a:ext>
            </a:extLst>
          </p:cNvPr>
          <p:cNvSpPr>
            <a:spLocks noGrp="1" noChangeArrowheads="1"/>
          </p:cNvSpPr>
          <p:nvPr>
            <p:ph type="title"/>
          </p:nvPr>
        </p:nvSpPr>
        <p:spPr>
          <a:xfrm>
            <a:off x="1368425" y="163513"/>
            <a:ext cx="7673975" cy="576262"/>
          </a:xfrm>
        </p:spPr>
        <p:txBody>
          <a:bodyPr/>
          <a:lstStyle/>
          <a:p>
            <a:pPr eaLnBrk="1" hangingPunct="1"/>
            <a:r>
              <a:rPr lang="en-US" altLang="en-US" dirty="0"/>
              <a:t>Most Recently Used (MRU) Algorithm</a:t>
            </a:r>
          </a:p>
        </p:txBody>
      </p:sp>
      <p:sp>
        <p:nvSpPr>
          <p:cNvPr id="36867" name="Rectangle 3">
            <a:extLst>
              <a:ext uri="{FF2B5EF4-FFF2-40B4-BE49-F238E27FC236}">
                <a16:creationId xmlns:a16="http://schemas.microsoft.com/office/drawing/2014/main" id="{7ECCE493-6871-454A-B892-02A11B645A87}"/>
              </a:ext>
            </a:extLst>
          </p:cNvPr>
          <p:cNvSpPr>
            <a:spLocks noGrp="1" noChangeArrowheads="1"/>
          </p:cNvSpPr>
          <p:nvPr>
            <p:ph type="body" idx="1"/>
          </p:nvPr>
        </p:nvSpPr>
        <p:spPr>
          <a:xfrm>
            <a:off x="889000" y="727075"/>
            <a:ext cx="7454900" cy="4835525"/>
          </a:xfrm>
        </p:spPr>
        <p:txBody>
          <a:bodyPr/>
          <a:lstStyle/>
          <a:p>
            <a:pPr>
              <a:buFont typeface="Monotype Sorts"/>
              <a:buNone/>
            </a:pPr>
            <a:endParaRPr lang="en-US" altLang="en-US" dirty="0"/>
          </a:p>
          <a:p>
            <a:r>
              <a:rPr lang="en-US" altLang="en-US" dirty="0"/>
              <a:t>Use past knowledge rather than future</a:t>
            </a:r>
          </a:p>
          <a:p>
            <a:r>
              <a:rPr lang="en-US" altLang="en-US" dirty="0"/>
              <a:t>Replace page that has been used in the </a:t>
            </a:r>
            <a:r>
              <a:rPr lang="en-US" altLang="en-US" b="1" dirty="0"/>
              <a:t>least</a:t>
            </a:r>
            <a:r>
              <a:rPr lang="en-US" altLang="en-US" dirty="0"/>
              <a:t> amount of time</a:t>
            </a:r>
          </a:p>
          <a:p>
            <a:r>
              <a:rPr lang="en-US" altLang="en-US" dirty="0"/>
              <a:t>Associate time of last use with each page</a:t>
            </a:r>
          </a:p>
          <a:p>
            <a:r>
              <a:rPr lang="en-US" altLang="en-US" dirty="0"/>
              <a:t>Reference string: </a:t>
            </a:r>
            <a:r>
              <a:rPr lang="en-US" altLang="en-US" b="1" dirty="0">
                <a:solidFill>
                  <a:srgbClr val="FF0000"/>
                </a:solidFill>
              </a:rPr>
              <a:t>7,0,1,2,0,3,0,4,2,3,0,3,0,3,2,1,2,0,1,7,0,1</a:t>
            </a:r>
            <a:endParaRPr lang="en-US" altLang="en-US" dirty="0"/>
          </a:p>
          <a:p>
            <a:r>
              <a:rPr lang="en-US" altLang="en-US" dirty="0"/>
              <a:t>3 frames (3 pages can be in memory at a time per process)</a:t>
            </a:r>
          </a:p>
          <a:p>
            <a:endParaRPr lang="en-US" altLang="en-US" dirty="0"/>
          </a:p>
          <a:p>
            <a:pPr>
              <a:buFont typeface="Monotype Sorts"/>
              <a:buNone/>
            </a:pPr>
            <a:endParaRPr lang="en-US" altLang="en-US" dirty="0"/>
          </a:p>
          <a:p>
            <a:pPr>
              <a:buFont typeface="Monotype Sorts"/>
              <a:buNone/>
            </a:pPr>
            <a:endParaRPr lang="en-US" altLang="en-US" dirty="0"/>
          </a:p>
          <a:p>
            <a:endParaRPr lang="en-US" altLang="en-US" dirty="0"/>
          </a:p>
          <a:p>
            <a:endParaRPr lang="en-US" altLang="en-US" dirty="0"/>
          </a:p>
          <a:p>
            <a:pPr>
              <a:buFont typeface="Monotype Sorts"/>
              <a:buNone/>
            </a:pPr>
            <a:endParaRPr lang="en-US" altLang="en-US" dirty="0"/>
          </a:p>
          <a:p>
            <a:endParaRPr lang="en-US" altLang="en-US" dirty="0"/>
          </a:p>
          <a:p>
            <a:pPr>
              <a:buFont typeface="Monotype Sorts"/>
              <a:buNone/>
            </a:pPr>
            <a:endParaRPr lang="en-US" altLang="en-US" dirty="0"/>
          </a:p>
        </p:txBody>
      </p:sp>
      <p:graphicFrame>
        <p:nvGraphicFramePr>
          <p:cNvPr id="5" name="Table 4">
            <a:extLst>
              <a:ext uri="{FF2B5EF4-FFF2-40B4-BE49-F238E27FC236}">
                <a16:creationId xmlns:a16="http://schemas.microsoft.com/office/drawing/2014/main" id="{D99507BC-A997-4DDB-AB80-69B35F11B712}"/>
              </a:ext>
            </a:extLst>
          </p:cNvPr>
          <p:cNvGraphicFramePr>
            <a:graphicFrameLocks noGrp="1"/>
          </p:cNvGraphicFramePr>
          <p:nvPr>
            <p:extLst>
              <p:ext uri="{D42A27DB-BD31-4B8C-83A1-F6EECF244321}">
                <p14:modId xmlns:p14="http://schemas.microsoft.com/office/powerpoint/2010/main" val="3857845642"/>
              </p:ext>
            </p:extLst>
          </p:nvPr>
        </p:nvGraphicFramePr>
        <p:xfrm>
          <a:off x="1263650" y="4685788"/>
          <a:ext cx="6902450" cy="1114425"/>
        </p:xfrm>
        <a:graphic>
          <a:graphicData uri="http://schemas.openxmlformats.org/drawingml/2006/table">
            <a:tbl>
              <a:tblPr/>
              <a:tblGrid>
                <a:gridCol w="377825">
                  <a:extLst>
                    <a:ext uri="{9D8B030D-6E8A-4147-A177-3AD203B41FA5}">
                      <a16:colId xmlns:a16="http://schemas.microsoft.com/office/drawing/2014/main" val="2346428613"/>
                    </a:ext>
                  </a:extLst>
                </a:gridCol>
                <a:gridCol w="311150">
                  <a:extLst>
                    <a:ext uri="{9D8B030D-6E8A-4147-A177-3AD203B41FA5}">
                      <a16:colId xmlns:a16="http://schemas.microsoft.com/office/drawing/2014/main" val="1069369264"/>
                    </a:ext>
                  </a:extLst>
                </a:gridCol>
                <a:gridCol w="309562">
                  <a:extLst>
                    <a:ext uri="{9D8B030D-6E8A-4147-A177-3AD203B41FA5}">
                      <a16:colId xmlns:a16="http://schemas.microsoft.com/office/drawing/2014/main" val="3724572116"/>
                    </a:ext>
                  </a:extLst>
                </a:gridCol>
                <a:gridCol w="311150">
                  <a:extLst>
                    <a:ext uri="{9D8B030D-6E8A-4147-A177-3AD203B41FA5}">
                      <a16:colId xmlns:a16="http://schemas.microsoft.com/office/drawing/2014/main" val="2054600261"/>
                    </a:ext>
                  </a:extLst>
                </a:gridCol>
                <a:gridCol w="311150">
                  <a:extLst>
                    <a:ext uri="{9D8B030D-6E8A-4147-A177-3AD203B41FA5}">
                      <a16:colId xmlns:a16="http://schemas.microsoft.com/office/drawing/2014/main" val="815134866"/>
                    </a:ext>
                  </a:extLst>
                </a:gridCol>
                <a:gridCol w="309563">
                  <a:extLst>
                    <a:ext uri="{9D8B030D-6E8A-4147-A177-3AD203B41FA5}">
                      <a16:colId xmlns:a16="http://schemas.microsoft.com/office/drawing/2014/main" val="2182909133"/>
                    </a:ext>
                  </a:extLst>
                </a:gridCol>
                <a:gridCol w="311150">
                  <a:extLst>
                    <a:ext uri="{9D8B030D-6E8A-4147-A177-3AD203B41FA5}">
                      <a16:colId xmlns:a16="http://schemas.microsoft.com/office/drawing/2014/main" val="1128549599"/>
                    </a:ext>
                  </a:extLst>
                </a:gridCol>
                <a:gridCol w="311150">
                  <a:extLst>
                    <a:ext uri="{9D8B030D-6E8A-4147-A177-3AD203B41FA5}">
                      <a16:colId xmlns:a16="http://schemas.microsoft.com/office/drawing/2014/main" val="1992531919"/>
                    </a:ext>
                  </a:extLst>
                </a:gridCol>
                <a:gridCol w="311150">
                  <a:extLst>
                    <a:ext uri="{9D8B030D-6E8A-4147-A177-3AD203B41FA5}">
                      <a16:colId xmlns:a16="http://schemas.microsoft.com/office/drawing/2014/main" val="3549072927"/>
                    </a:ext>
                  </a:extLst>
                </a:gridCol>
                <a:gridCol w="309562">
                  <a:extLst>
                    <a:ext uri="{9D8B030D-6E8A-4147-A177-3AD203B41FA5}">
                      <a16:colId xmlns:a16="http://schemas.microsoft.com/office/drawing/2014/main" val="1054706251"/>
                    </a:ext>
                  </a:extLst>
                </a:gridCol>
                <a:gridCol w="311150">
                  <a:extLst>
                    <a:ext uri="{9D8B030D-6E8A-4147-A177-3AD203B41FA5}">
                      <a16:colId xmlns:a16="http://schemas.microsoft.com/office/drawing/2014/main" val="630727269"/>
                    </a:ext>
                  </a:extLst>
                </a:gridCol>
                <a:gridCol w="311150">
                  <a:extLst>
                    <a:ext uri="{9D8B030D-6E8A-4147-A177-3AD203B41FA5}">
                      <a16:colId xmlns:a16="http://schemas.microsoft.com/office/drawing/2014/main" val="1726406844"/>
                    </a:ext>
                  </a:extLst>
                </a:gridCol>
                <a:gridCol w="311150">
                  <a:extLst>
                    <a:ext uri="{9D8B030D-6E8A-4147-A177-3AD203B41FA5}">
                      <a16:colId xmlns:a16="http://schemas.microsoft.com/office/drawing/2014/main" val="417279826"/>
                    </a:ext>
                  </a:extLst>
                </a:gridCol>
                <a:gridCol w="309563">
                  <a:extLst>
                    <a:ext uri="{9D8B030D-6E8A-4147-A177-3AD203B41FA5}">
                      <a16:colId xmlns:a16="http://schemas.microsoft.com/office/drawing/2014/main" val="2889681463"/>
                    </a:ext>
                  </a:extLst>
                </a:gridCol>
                <a:gridCol w="311150">
                  <a:extLst>
                    <a:ext uri="{9D8B030D-6E8A-4147-A177-3AD203B41FA5}">
                      <a16:colId xmlns:a16="http://schemas.microsoft.com/office/drawing/2014/main" val="4191601454"/>
                    </a:ext>
                  </a:extLst>
                </a:gridCol>
                <a:gridCol w="311150">
                  <a:extLst>
                    <a:ext uri="{9D8B030D-6E8A-4147-A177-3AD203B41FA5}">
                      <a16:colId xmlns:a16="http://schemas.microsoft.com/office/drawing/2014/main" val="293080182"/>
                    </a:ext>
                  </a:extLst>
                </a:gridCol>
                <a:gridCol w="309562">
                  <a:extLst>
                    <a:ext uri="{9D8B030D-6E8A-4147-A177-3AD203B41FA5}">
                      <a16:colId xmlns:a16="http://schemas.microsoft.com/office/drawing/2014/main" val="3636480702"/>
                    </a:ext>
                  </a:extLst>
                </a:gridCol>
                <a:gridCol w="311150">
                  <a:extLst>
                    <a:ext uri="{9D8B030D-6E8A-4147-A177-3AD203B41FA5}">
                      <a16:colId xmlns:a16="http://schemas.microsoft.com/office/drawing/2014/main" val="978356854"/>
                    </a:ext>
                  </a:extLst>
                </a:gridCol>
                <a:gridCol w="311150">
                  <a:extLst>
                    <a:ext uri="{9D8B030D-6E8A-4147-A177-3AD203B41FA5}">
                      <a16:colId xmlns:a16="http://schemas.microsoft.com/office/drawing/2014/main" val="3973371572"/>
                    </a:ext>
                  </a:extLst>
                </a:gridCol>
                <a:gridCol w="311150">
                  <a:extLst>
                    <a:ext uri="{9D8B030D-6E8A-4147-A177-3AD203B41FA5}">
                      <a16:colId xmlns:a16="http://schemas.microsoft.com/office/drawing/2014/main" val="4276904072"/>
                    </a:ext>
                  </a:extLst>
                </a:gridCol>
                <a:gridCol w="309563">
                  <a:extLst>
                    <a:ext uri="{9D8B030D-6E8A-4147-A177-3AD203B41FA5}">
                      <a16:colId xmlns:a16="http://schemas.microsoft.com/office/drawing/2014/main" val="1323235108"/>
                    </a:ext>
                  </a:extLst>
                </a:gridCol>
                <a:gridCol w="311150">
                  <a:extLst>
                    <a:ext uri="{9D8B030D-6E8A-4147-A177-3AD203B41FA5}">
                      <a16:colId xmlns:a16="http://schemas.microsoft.com/office/drawing/2014/main" val="185759302"/>
                    </a:ext>
                  </a:extLst>
                </a:gridCol>
              </a:tblGrid>
              <a:tr h="371475">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0000"/>
                          </a:solidFill>
                          <a:effectLst/>
                          <a:latin typeface="Helvetica" panose="020B0604020202020204" pitchFamily="34" charset="0"/>
                          <a:ea typeface="ＭＳ Ｐゴシック" panose="020B0600070205080204" pitchFamily="34" charset="-128"/>
                        </a:rPr>
                        <a:t>1</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Helvetica" panose="020B0604020202020204" pitchFamily="34" charset="0"/>
                          <a:ea typeface="ＭＳ Ｐゴシック" panose="020B0600070205080204" pitchFamily="34" charset="-128"/>
                        </a:rPr>
                        <a:t>1</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FFFFFF"/>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FFFFFF"/>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FFFFFF"/>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FFFFFF"/>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FFFFFF"/>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FFFFFF"/>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FFFFFF"/>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800" b="1" i="0" u="none" strike="noStrike" cap="none" normalizeH="0" baseline="0" dirty="0">
                        <a:ln>
                          <a:noFill/>
                        </a:ln>
                        <a:solidFill>
                          <a:srgbClr val="FFFFFF"/>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800" b="1" i="0" u="none" strike="noStrike" cap="none" normalizeH="0" baseline="0" dirty="0">
                        <a:ln>
                          <a:noFill/>
                        </a:ln>
                        <a:solidFill>
                          <a:srgbClr val="FFFFFF"/>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800" b="1" i="0" u="none" strike="noStrike" cap="none" normalizeH="0" baseline="0" dirty="0">
                        <a:ln>
                          <a:noFill/>
                        </a:ln>
                        <a:solidFill>
                          <a:srgbClr val="FFFFFF"/>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8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8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8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8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8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8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FFFFFF"/>
                          </a:solidFill>
                          <a:effectLst/>
                          <a:latin typeface="Helvetica" panose="020B0604020202020204" pitchFamily="34" charset="0"/>
                          <a:ea typeface="ＭＳ Ｐゴシック" panose="020B0600070205080204" pitchFamily="34" charset="-128"/>
                        </a:rPr>
                        <a:t>19</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FFFFFF"/>
                          </a:solidFill>
                          <a:effectLst/>
                          <a:latin typeface="Helvetica" panose="020B0604020202020204" pitchFamily="34" charset="0"/>
                          <a:ea typeface="ＭＳ Ｐゴシック" panose="020B0600070205080204" pitchFamily="34" charset="-128"/>
                        </a:rPr>
                        <a:t>20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8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4060451347"/>
                  </a:ext>
                </a:extLst>
              </a:tr>
              <a:tr h="371475">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FF0000"/>
                          </a:solidFill>
                          <a:effectLst/>
                          <a:latin typeface="Helvetica" panose="020B0604020202020204" pitchFamily="34" charset="0"/>
                          <a:ea typeface="ＭＳ Ｐゴシック" panose="020B0600070205080204" pitchFamily="34" charset="-128"/>
                        </a:rPr>
                        <a:t>2</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rPr>
                        <a:t>2</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rPr>
                        <a:t>5</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rPr>
                        <a:t>6</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rPr>
                        <a:t>7</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rPr>
                        <a:t>8</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extLst>
                  <a:ext uri="{0D108BD9-81ED-4DB2-BD59-A6C34878D82A}">
                    <a16:rowId xmlns:a16="http://schemas.microsoft.com/office/drawing/2014/main" val="626986543"/>
                  </a:ext>
                </a:extLst>
              </a:tr>
              <a:tr h="371475">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FF0000"/>
                          </a:solidFill>
                          <a:effectLst/>
                          <a:latin typeface="Helvetica" panose="020B0604020202020204" pitchFamily="34" charset="0"/>
                          <a:ea typeface="ＭＳ Ｐゴシック" panose="020B0600070205080204" pitchFamily="34" charset="-128"/>
                        </a:rPr>
                        <a:t>3</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rPr>
                        <a:t>3</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rPr>
                        <a:t>4</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rPr>
                        <a:t>9</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rPr>
                        <a:t>10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rPr>
                        <a:t>11</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rPr>
                        <a:t>12</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rPr>
                        <a:t>13</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rPr>
                        <a:t>14</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rPr>
                        <a:t>15</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rPr>
                        <a:t>16</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rPr>
                        <a:t>17</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rPr>
                        <a:t>18</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rPr>
                        <a:t>21</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extLst>
                  <a:ext uri="{0D108BD9-81ED-4DB2-BD59-A6C34878D82A}">
                    <a16:rowId xmlns:a16="http://schemas.microsoft.com/office/drawing/2014/main" val="3802505372"/>
                  </a:ext>
                </a:extLst>
              </a:tr>
            </a:tbl>
          </a:graphicData>
        </a:graphic>
      </p:graphicFrame>
      <p:graphicFrame>
        <p:nvGraphicFramePr>
          <p:cNvPr id="6" name="Table 5">
            <a:extLst>
              <a:ext uri="{FF2B5EF4-FFF2-40B4-BE49-F238E27FC236}">
                <a16:creationId xmlns:a16="http://schemas.microsoft.com/office/drawing/2014/main" id="{DE9E3479-753E-4CFF-B603-641FAD284058}"/>
              </a:ext>
            </a:extLst>
          </p:cNvPr>
          <p:cNvGraphicFramePr>
            <a:graphicFrameLocks noGrp="1"/>
          </p:cNvGraphicFramePr>
          <p:nvPr>
            <p:extLst>
              <p:ext uri="{D42A27DB-BD31-4B8C-83A1-F6EECF244321}">
                <p14:modId xmlns:p14="http://schemas.microsoft.com/office/powerpoint/2010/main" val="2161319484"/>
              </p:ext>
            </p:extLst>
          </p:nvPr>
        </p:nvGraphicFramePr>
        <p:xfrm>
          <a:off x="1263650" y="3089274"/>
          <a:ext cx="6902450" cy="1114425"/>
        </p:xfrm>
        <a:graphic>
          <a:graphicData uri="http://schemas.openxmlformats.org/drawingml/2006/table">
            <a:tbl>
              <a:tblPr/>
              <a:tblGrid>
                <a:gridCol w="377825">
                  <a:extLst>
                    <a:ext uri="{9D8B030D-6E8A-4147-A177-3AD203B41FA5}">
                      <a16:colId xmlns:a16="http://schemas.microsoft.com/office/drawing/2014/main" val="2346428613"/>
                    </a:ext>
                  </a:extLst>
                </a:gridCol>
                <a:gridCol w="311150">
                  <a:extLst>
                    <a:ext uri="{9D8B030D-6E8A-4147-A177-3AD203B41FA5}">
                      <a16:colId xmlns:a16="http://schemas.microsoft.com/office/drawing/2014/main" val="1069369264"/>
                    </a:ext>
                  </a:extLst>
                </a:gridCol>
                <a:gridCol w="309562">
                  <a:extLst>
                    <a:ext uri="{9D8B030D-6E8A-4147-A177-3AD203B41FA5}">
                      <a16:colId xmlns:a16="http://schemas.microsoft.com/office/drawing/2014/main" val="3724572116"/>
                    </a:ext>
                  </a:extLst>
                </a:gridCol>
                <a:gridCol w="311150">
                  <a:extLst>
                    <a:ext uri="{9D8B030D-6E8A-4147-A177-3AD203B41FA5}">
                      <a16:colId xmlns:a16="http://schemas.microsoft.com/office/drawing/2014/main" val="2054600261"/>
                    </a:ext>
                  </a:extLst>
                </a:gridCol>
                <a:gridCol w="311150">
                  <a:extLst>
                    <a:ext uri="{9D8B030D-6E8A-4147-A177-3AD203B41FA5}">
                      <a16:colId xmlns:a16="http://schemas.microsoft.com/office/drawing/2014/main" val="815134866"/>
                    </a:ext>
                  </a:extLst>
                </a:gridCol>
                <a:gridCol w="309563">
                  <a:extLst>
                    <a:ext uri="{9D8B030D-6E8A-4147-A177-3AD203B41FA5}">
                      <a16:colId xmlns:a16="http://schemas.microsoft.com/office/drawing/2014/main" val="2182909133"/>
                    </a:ext>
                  </a:extLst>
                </a:gridCol>
                <a:gridCol w="311150">
                  <a:extLst>
                    <a:ext uri="{9D8B030D-6E8A-4147-A177-3AD203B41FA5}">
                      <a16:colId xmlns:a16="http://schemas.microsoft.com/office/drawing/2014/main" val="1128549599"/>
                    </a:ext>
                  </a:extLst>
                </a:gridCol>
                <a:gridCol w="311150">
                  <a:extLst>
                    <a:ext uri="{9D8B030D-6E8A-4147-A177-3AD203B41FA5}">
                      <a16:colId xmlns:a16="http://schemas.microsoft.com/office/drawing/2014/main" val="1992531919"/>
                    </a:ext>
                  </a:extLst>
                </a:gridCol>
                <a:gridCol w="311150">
                  <a:extLst>
                    <a:ext uri="{9D8B030D-6E8A-4147-A177-3AD203B41FA5}">
                      <a16:colId xmlns:a16="http://schemas.microsoft.com/office/drawing/2014/main" val="3549072927"/>
                    </a:ext>
                  </a:extLst>
                </a:gridCol>
                <a:gridCol w="309562">
                  <a:extLst>
                    <a:ext uri="{9D8B030D-6E8A-4147-A177-3AD203B41FA5}">
                      <a16:colId xmlns:a16="http://schemas.microsoft.com/office/drawing/2014/main" val="1054706251"/>
                    </a:ext>
                  </a:extLst>
                </a:gridCol>
                <a:gridCol w="311150">
                  <a:extLst>
                    <a:ext uri="{9D8B030D-6E8A-4147-A177-3AD203B41FA5}">
                      <a16:colId xmlns:a16="http://schemas.microsoft.com/office/drawing/2014/main" val="630727269"/>
                    </a:ext>
                  </a:extLst>
                </a:gridCol>
                <a:gridCol w="311150">
                  <a:extLst>
                    <a:ext uri="{9D8B030D-6E8A-4147-A177-3AD203B41FA5}">
                      <a16:colId xmlns:a16="http://schemas.microsoft.com/office/drawing/2014/main" val="1726406844"/>
                    </a:ext>
                  </a:extLst>
                </a:gridCol>
                <a:gridCol w="311150">
                  <a:extLst>
                    <a:ext uri="{9D8B030D-6E8A-4147-A177-3AD203B41FA5}">
                      <a16:colId xmlns:a16="http://schemas.microsoft.com/office/drawing/2014/main" val="417279826"/>
                    </a:ext>
                  </a:extLst>
                </a:gridCol>
                <a:gridCol w="309563">
                  <a:extLst>
                    <a:ext uri="{9D8B030D-6E8A-4147-A177-3AD203B41FA5}">
                      <a16:colId xmlns:a16="http://schemas.microsoft.com/office/drawing/2014/main" val="2889681463"/>
                    </a:ext>
                  </a:extLst>
                </a:gridCol>
                <a:gridCol w="311150">
                  <a:extLst>
                    <a:ext uri="{9D8B030D-6E8A-4147-A177-3AD203B41FA5}">
                      <a16:colId xmlns:a16="http://schemas.microsoft.com/office/drawing/2014/main" val="4191601454"/>
                    </a:ext>
                  </a:extLst>
                </a:gridCol>
                <a:gridCol w="311150">
                  <a:extLst>
                    <a:ext uri="{9D8B030D-6E8A-4147-A177-3AD203B41FA5}">
                      <a16:colId xmlns:a16="http://schemas.microsoft.com/office/drawing/2014/main" val="293080182"/>
                    </a:ext>
                  </a:extLst>
                </a:gridCol>
                <a:gridCol w="309562">
                  <a:extLst>
                    <a:ext uri="{9D8B030D-6E8A-4147-A177-3AD203B41FA5}">
                      <a16:colId xmlns:a16="http://schemas.microsoft.com/office/drawing/2014/main" val="3636480702"/>
                    </a:ext>
                  </a:extLst>
                </a:gridCol>
                <a:gridCol w="311150">
                  <a:extLst>
                    <a:ext uri="{9D8B030D-6E8A-4147-A177-3AD203B41FA5}">
                      <a16:colId xmlns:a16="http://schemas.microsoft.com/office/drawing/2014/main" val="978356854"/>
                    </a:ext>
                  </a:extLst>
                </a:gridCol>
                <a:gridCol w="311150">
                  <a:extLst>
                    <a:ext uri="{9D8B030D-6E8A-4147-A177-3AD203B41FA5}">
                      <a16:colId xmlns:a16="http://schemas.microsoft.com/office/drawing/2014/main" val="3973371572"/>
                    </a:ext>
                  </a:extLst>
                </a:gridCol>
                <a:gridCol w="311150">
                  <a:extLst>
                    <a:ext uri="{9D8B030D-6E8A-4147-A177-3AD203B41FA5}">
                      <a16:colId xmlns:a16="http://schemas.microsoft.com/office/drawing/2014/main" val="4276904072"/>
                    </a:ext>
                  </a:extLst>
                </a:gridCol>
                <a:gridCol w="309563">
                  <a:extLst>
                    <a:ext uri="{9D8B030D-6E8A-4147-A177-3AD203B41FA5}">
                      <a16:colId xmlns:a16="http://schemas.microsoft.com/office/drawing/2014/main" val="1323235108"/>
                    </a:ext>
                  </a:extLst>
                </a:gridCol>
                <a:gridCol w="311150">
                  <a:extLst>
                    <a:ext uri="{9D8B030D-6E8A-4147-A177-3AD203B41FA5}">
                      <a16:colId xmlns:a16="http://schemas.microsoft.com/office/drawing/2014/main" val="185759302"/>
                    </a:ext>
                  </a:extLst>
                </a:gridCol>
              </a:tblGrid>
              <a:tr h="371475">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0000"/>
                          </a:solidFill>
                          <a:effectLst/>
                          <a:latin typeface="Helvetica" panose="020B0604020202020204" pitchFamily="34" charset="0"/>
                          <a:ea typeface="ＭＳ Ｐゴシック" panose="020B0600070205080204" pitchFamily="34" charset="-128"/>
                        </a:rPr>
                        <a:t>1</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Helvetica" panose="020B0604020202020204" pitchFamily="34" charset="0"/>
                          <a:ea typeface="ＭＳ Ｐゴシック" panose="020B0600070205080204" pitchFamily="34" charset="-128"/>
                        </a:rPr>
                        <a:t>7</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FFFFFF"/>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FFFFFF"/>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FFFFFF"/>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FFFFFF"/>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FFFFFF"/>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FFFFFF"/>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FFFFFF"/>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FFFFFF"/>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Helvetica" panose="020B0604020202020204" pitchFamily="34" charset="0"/>
                          <a:ea typeface="ＭＳ Ｐゴシック" panose="020B0600070205080204" pitchFamily="34" charset="-128"/>
                        </a:rPr>
                        <a:t>-</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Helvetica" panose="020B0604020202020204" pitchFamily="34" charset="0"/>
                          <a:ea typeface="ＭＳ Ｐゴシック" panose="020B0600070205080204" pitchFamily="34" charset="-128"/>
                        </a:rPr>
                        <a:t>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4060451347"/>
                  </a:ext>
                </a:extLst>
              </a:tr>
              <a:tr h="371475">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FF0000"/>
                          </a:solidFill>
                          <a:effectLst/>
                          <a:latin typeface="Helvetica" panose="020B0604020202020204" pitchFamily="34" charset="0"/>
                          <a:ea typeface="ＭＳ Ｐゴシック" panose="020B0600070205080204" pitchFamily="34" charset="-128"/>
                        </a:rPr>
                        <a:t>2</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rPr>
                        <a:t>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rPr>
                        <a:t>-</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rPr>
                        <a:t>3</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rPr>
                        <a:t>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rPr>
                        <a:t>4</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extLst>
                  <a:ext uri="{0D108BD9-81ED-4DB2-BD59-A6C34878D82A}">
                    <a16:rowId xmlns:a16="http://schemas.microsoft.com/office/drawing/2014/main" val="626986543"/>
                  </a:ext>
                </a:extLst>
              </a:tr>
              <a:tr h="371475">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FF0000"/>
                          </a:solidFill>
                          <a:effectLst/>
                          <a:latin typeface="Helvetica" panose="020B0604020202020204" pitchFamily="34" charset="0"/>
                          <a:ea typeface="ＭＳ Ｐゴシック" panose="020B0600070205080204" pitchFamily="34" charset="-128"/>
                        </a:rPr>
                        <a:t>3</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rPr>
                        <a:t>1</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rPr>
                        <a:t>2</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rPr>
                        <a:t>-</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rPr>
                        <a:t>3</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rPr>
                        <a:t>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rPr>
                        <a:t>3</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rPr>
                        <a:t>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rPr>
                        <a:t>2</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rPr>
                        <a:t>1</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rPr>
                        <a:t>2</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rPr>
                        <a:t>0</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rPr>
                        <a:t>1</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Helvetica" panose="020B0604020202020204" pitchFamily="34" charset="0"/>
                          <a:ea typeface="ＭＳ Ｐゴシック" panose="020B0600070205080204" pitchFamily="34" charset="-128"/>
                        </a:rPr>
                        <a:t>-</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extLst>
                  <a:ext uri="{0D108BD9-81ED-4DB2-BD59-A6C34878D82A}">
                    <a16:rowId xmlns:a16="http://schemas.microsoft.com/office/drawing/2014/main" val="3802505372"/>
                  </a:ext>
                </a:extLst>
              </a:tr>
            </a:tbl>
          </a:graphicData>
        </a:graphic>
      </p:graphicFrame>
    </p:spTree>
    <p:extLst>
      <p:ext uri="{BB962C8B-B14F-4D97-AF65-F5344CB8AC3E}">
        <p14:creationId xmlns:p14="http://schemas.microsoft.com/office/powerpoint/2010/main" val="3269214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90612" y="1408518"/>
            <a:ext cx="7618413" cy="5545393"/>
          </a:xfrm>
        </p:spPr>
        <p:txBody>
          <a:bodyPr/>
          <a:lstStyle/>
          <a:p>
            <a:pPr marL="0" indent="0">
              <a:spcBef>
                <a:spcPts val="0"/>
              </a:spcBef>
              <a:buNone/>
            </a:pPr>
            <a:r>
              <a:rPr lang="en-US" b="1" dirty="0"/>
              <a:t>Page Replacement Algorithms:</a:t>
            </a:r>
          </a:p>
          <a:p>
            <a:pPr marL="0" indent="0">
              <a:spcBef>
                <a:spcPts val="0"/>
              </a:spcBef>
              <a:buNone/>
            </a:pPr>
            <a:endParaRPr lang="en-US" b="1" dirty="0"/>
          </a:p>
          <a:p>
            <a:pPr marL="1085850" lvl="3" indent="0">
              <a:buNone/>
            </a:pPr>
            <a:r>
              <a:rPr lang="en-US" b="1" dirty="0"/>
              <a:t>o FIFO</a:t>
            </a:r>
          </a:p>
          <a:p>
            <a:pPr marL="1085850" lvl="3" indent="0">
              <a:buNone/>
            </a:pPr>
            <a:endParaRPr lang="en-US" b="1" dirty="0"/>
          </a:p>
          <a:p>
            <a:pPr marL="1085850" lvl="3" indent="0">
              <a:buNone/>
            </a:pPr>
            <a:r>
              <a:rPr lang="en-US" b="1" dirty="0"/>
              <a:t>o Optimal (future-based) </a:t>
            </a:r>
          </a:p>
          <a:p>
            <a:pPr marL="1085850" lvl="3" indent="0">
              <a:buNone/>
            </a:pPr>
            <a:endParaRPr lang="en-US" b="1" dirty="0"/>
          </a:p>
          <a:p>
            <a:pPr marL="1085850" lvl="3" indent="0">
              <a:buNone/>
            </a:pPr>
            <a:r>
              <a:rPr lang="en-US" b="1" dirty="0"/>
              <a:t>o LRU (past-last-time-used-based) </a:t>
            </a:r>
          </a:p>
          <a:p>
            <a:pPr marL="1085850" lvl="3" indent="0">
              <a:buNone/>
            </a:pPr>
            <a:endParaRPr lang="en-US" b="1" dirty="0"/>
          </a:p>
          <a:p>
            <a:pPr marL="1085850" lvl="3" indent="0">
              <a:buNone/>
            </a:pPr>
            <a:r>
              <a:rPr lang="en-US" b="1" dirty="0">
                <a:highlight>
                  <a:srgbClr val="FFFF00"/>
                </a:highlight>
              </a:rPr>
              <a:t>o LFU/MFU (past-frequency-based) </a:t>
            </a:r>
          </a:p>
          <a:p>
            <a:pPr marL="0" indent="0">
              <a:buNone/>
            </a:pPr>
            <a:endParaRPr lang="en-US" b="1" dirty="0"/>
          </a:p>
        </p:txBody>
      </p:sp>
    </p:spTree>
    <p:extLst>
      <p:ext uri="{BB962C8B-B14F-4D97-AF65-F5344CB8AC3E}">
        <p14:creationId xmlns:p14="http://schemas.microsoft.com/office/powerpoint/2010/main" val="2756428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E1C6E0A3-953D-4211-ACA7-F7B6931BDD20}"/>
              </a:ext>
            </a:extLst>
          </p:cNvPr>
          <p:cNvSpPr>
            <a:spLocks noGrp="1" noChangeArrowheads="1"/>
          </p:cNvSpPr>
          <p:nvPr>
            <p:ph type="title"/>
          </p:nvPr>
        </p:nvSpPr>
        <p:spPr>
          <a:xfrm>
            <a:off x="457200" y="238161"/>
            <a:ext cx="8229600" cy="576262"/>
          </a:xfrm>
        </p:spPr>
        <p:txBody>
          <a:bodyPr/>
          <a:lstStyle/>
          <a:p>
            <a:pPr eaLnBrk="1" hangingPunct="1"/>
            <a:r>
              <a:rPr lang="en-US" altLang="en-US" dirty="0"/>
              <a:t>Counting Algorithms (LFU/MFU)</a:t>
            </a:r>
          </a:p>
        </p:txBody>
      </p:sp>
      <p:sp>
        <p:nvSpPr>
          <p:cNvPr id="48131" name="Rectangle 3">
            <a:extLst>
              <a:ext uri="{FF2B5EF4-FFF2-40B4-BE49-F238E27FC236}">
                <a16:creationId xmlns:a16="http://schemas.microsoft.com/office/drawing/2014/main" id="{B52D61FC-D241-4C09-9149-F474825897E3}"/>
              </a:ext>
            </a:extLst>
          </p:cNvPr>
          <p:cNvSpPr>
            <a:spLocks noGrp="1" noChangeArrowheads="1"/>
          </p:cNvSpPr>
          <p:nvPr>
            <p:ph type="body" idx="1"/>
          </p:nvPr>
        </p:nvSpPr>
        <p:spPr>
          <a:xfrm>
            <a:off x="858419" y="1230348"/>
            <a:ext cx="7311024" cy="4556841"/>
          </a:xfrm>
        </p:spPr>
        <p:txBody>
          <a:bodyPr/>
          <a:lstStyle/>
          <a:p>
            <a:r>
              <a:rPr lang="en-US" altLang="en-US" dirty="0"/>
              <a:t>Keep a counter of the number of references that have been made to each page</a:t>
            </a:r>
          </a:p>
          <a:p>
            <a:pPr lvl="1"/>
            <a:r>
              <a:rPr lang="en-US" altLang="en-US" dirty="0"/>
              <a:t>Not common</a:t>
            </a:r>
          </a:p>
          <a:p>
            <a:r>
              <a:rPr lang="en-US" altLang="en-US" b="1" dirty="0">
                <a:solidFill>
                  <a:srgbClr val="006699"/>
                </a:solidFill>
                <a:latin typeface="+mj-lt"/>
              </a:rPr>
              <a:t>Least Frequently Used </a:t>
            </a:r>
            <a:r>
              <a:rPr lang="en-US" altLang="en-US" dirty="0"/>
              <a:t>(</a:t>
            </a:r>
            <a:r>
              <a:rPr lang="en-US" altLang="en-US" b="1" dirty="0">
                <a:solidFill>
                  <a:srgbClr val="006699"/>
                </a:solidFill>
                <a:latin typeface="+mj-lt"/>
              </a:rPr>
              <a:t>LFU</a:t>
            </a:r>
            <a:r>
              <a:rPr lang="en-US" altLang="en-US" dirty="0"/>
              <a:t>)</a:t>
            </a:r>
            <a:r>
              <a:rPr lang="en-US" altLang="en-US" b="1" dirty="0">
                <a:solidFill>
                  <a:srgbClr val="3366FF"/>
                </a:solidFill>
              </a:rPr>
              <a:t> </a:t>
            </a:r>
            <a:r>
              <a:rPr lang="en-US" altLang="en-US" b="1" dirty="0">
                <a:solidFill>
                  <a:srgbClr val="006699"/>
                </a:solidFill>
                <a:latin typeface="+mj-lt"/>
              </a:rPr>
              <a:t>Algorithm</a:t>
            </a:r>
            <a:r>
              <a:rPr lang="en-US" altLang="en-US" dirty="0"/>
              <a:t>:</a:t>
            </a:r>
          </a:p>
          <a:p>
            <a:pPr lvl="1"/>
            <a:r>
              <a:rPr lang="en-US" altLang="en-US" dirty="0"/>
              <a:t>Replaces page with smallest count</a:t>
            </a:r>
          </a:p>
          <a:p>
            <a:pPr lvl="1"/>
            <a:r>
              <a:rPr lang="en-US" altLang="en-US" dirty="0"/>
              <a:t>Based on the argument that the page with the smallest count was probably just brought in and has yet to be used</a:t>
            </a:r>
          </a:p>
          <a:p>
            <a:pPr lvl="1"/>
            <a:endParaRPr lang="en-US" altLang="en-US" dirty="0"/>
          </a:p>
          <a:p>
            <a:r>
              <a:rPr lang="en-US" altLang="en-US" b="1" dirty="0">
                <a:solidFill>
                  <a:srgbClr val="006699"/>
                </a:solidFill>
                <a:latin typeface="+mj-lt"/>
              </a:rPr>
              <a:t>Most Frequently Used </a:t>
            </a:r>
            <a:r>
              <a:rPr lang="en-US" altLang="en-US" dirty="0"/>
              <a:t>(</a:t>
            </a:r>
            <a:r>
              <a:rPr lang="en-US" altLang="en-US" b="1" dirty="0">
                <a:solidFill>
                  <a:srgbClr val="006699"/>
                </a:solidFill>
                <a:latin typeface="+mj-lt"/>
              </a:rPr>
              <a:t>MFU</a:t>
            </a:r>
            <a:r>
              <a:rPr lang="en-US" altLang="en-US" dirty="0"/>
              <a:t>)</a:t>
            </a:r>
            <a:r>
              <a:rPr lang="en-US" altLang="en-US" b="1" dirty="0">
                <a:solidFill>
                  <a:srgbClr val="3366FF"/>
                </a:solidFill>
              </a:rPr>
              <a:t> </a:t>
            </a:r>
            <a:r>
              <a:rPr lang="en-US" altLang="en-US" b="1" dirty="0">
                <a:solidFill>
                  <a:srgbClr val="006699"/>
                </a:solidFill>
                <a:latin typeface="+mj-lt"/>
              </a:rPr>
              <a:t>Algorithm</a:t>
            </a:r>
            <a:r>
              <a:rPr lang="en-US" altLang="en-US" dirty="0"/>
              <a:t>: </a:t>
            </a:r>
          </a:p>
          <a:p>
            <a:pPr lvl="1"/>
            <a:r>
              <a:rPr lang="en-US" altLang="en-US" dirty="0"/>
              <a:t>Replaces page with highest count</a:t>
            </a:r>
          </a:p>
          <a:p>
            <a:pPr lvl="1"/>
            <a:r>
              <a:rPr lang="en-US" altLang="en-US" dirty="0"/>
              <a:t>Based on the argument that the page with the highest count was probably just brought in and has yet to be used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E1C6E0A3-953D-4211-ACA7-F7B6931BDD20}"/>
              </a:ext>
            </a:extLst>
          </p:cNvPr>
          <p:cNvSpPr>
            <a:spLocks noGrp="1" noChangeArrowheads="1"/>
          </p:cNvSpPr>
          <p:nvPr>
            <p:ph type="title"/>
          </p:nvPr>
        </p:nvSpPr>
        <p:spPr>
          <a:xfrm>
            <a:off x="858419" y="169335"/>
            <a:ext cx="8229600" cy="576262"/>
          </a:xfrm>
        </p:spPr>
        <p:txBody>
          <a:bodyPr/>
          <a:lstStyle/>
          <a:p>
            <a:pPr eaLnBrk="1" hangingPunct="1"/>
            <a:r>
              <a:rPr lang="en-US" altLang="en-US" sz="2800" dirty="0"/>
              <a:t>Least Frequently Used (LFU)</a:t>
            </a:r>
            <a:r>
              <a:rPr lang="en-US" altLang="en-US" sz="2800" dirty="0">
                <a:solidFill>
                  <a:srgbClr val="3366FF"/>
                </a:solidFill>
              </a:rPr>
              <a:t> </a:t>
            </a:r>
            <a:r>
              <a:rPr lang="en-US" altLang="en-US" sz="2800" dirty="0"/>
              <a:t>Algorithm</a:t>
            </a:r>
          </a:p>
        </p:txBody>
      </p:sp>
      <p:sp>
        <p:nvSpPr>
          <p:cNvPr id="4" name="TextBox 3">
            <a:extLst>
              <a:ext uri="{FF2B5EF4-FFF2-40B4-BE49-F238E27FC236}">
                <a16:creationId xmlns:a16="http://schemas.microsoft.com/office/drawing/2014/main" id="{DDDA2BCB-F0EE-40C2-AC8A-0EA15F53C50F}"/>
              </a:ext>
            </a:extLst>
          </p:cNvPr>
          <p:cNvSpPr txBox="1"/>
          <p:nvPr/>
        </p:nvSpPr>
        <p:spPr>
          <a:xfrm>
            <a:off x="1391264" y="5399703"/>
            <a:ext cx="6361471" cy="830997"/>
          </a:xfrm>
          <a:prstGeom prst="rect">
            <a:avLst/>
          </a:prstGeom>
          <a:noFill/>
        </p:spPr>
        <p:txBody>
          <a:bodyPr wrap="square" rtlCol="0">
            <a:spAutoFit/>
          </a:bodyPr>
          <a:lstStyle/>
          <a:p>
            <a:r>
              <a:rPr lang="en-US" sz="1200" b="1" dirty="0"/>
              <a:t>f(7)=1 ; f(0)=1 ; f(1)=1 ;  all the same =&gt; use FIFO</a:t>
            </a:r>
          </a:p>
          <a:p>
            <a:endParaRPr lang="en-US" sz="1200" b="1" dirty="0"/>
          </a:p>
          <a:p>
            <a:endParaRPr lang="en-US" sz="1200" b="1" dirty="0"/>
          </a:p>
          <a:p>
            <a:r>
              <a:rPr lang="en-US" sz="1200" b="1" dirty="0"/>
              <a:t>Number of Frames =3</a:t>
            </a:r>
            <a:r>
              <a:rPr lang="en-US" sz="1200" dirty="0"/>
              <a:t>, https://www.youtube.com/watch?v=uL0xP57negc</a:t>
            </a:r>
          </a:p>
        </p:txBody>
      </p:sp>
      <p:pic>
        <p:nvPicPr>
          <p:cNvPr id="5" name="Picture 4">
            <a:extLst>
              <a:ext uri="{FF2B5EF4-FFF2-40B4-BE49-F238E27FC236}">
                <a16:creationId xmlns:a16="http://schemas.microsoft.com/office/drawing/2014/main" id="{F9CD2C98-E2F6-45E8-9B0C-5B9436B27D92}"/>
              </a:ext>
            </a:extLst>
          </p:cNvPr>
          <p:cNvPicPr>
            <a:picLocks noChangeAspect="1"/>
          </p:cNvPicPr>
          <p:nvPr/>
        </p:nvPicPr>
        <p:blipFill>
          <a:blip r:embed="rId3"/>
          <a:stretch>
            <a:fillRect/>
          </a:stretch>
        </p:blipFill>
        <p:spPr>
          <a:xfrm>
            <a:off x="2035277" y="1042798"/>
            <a:ext cx="5286605" cy="1690959"/>
          </a:xfrm>
          <a:prstGeom prst="rect">
            <a:avLst/>
          </a:prstGeom>
        </p:spPr>
      </p:pic>
      <p:pic>
        <p:nvPicPr>
          <p:cNvPr id="6" name="Picture 5">
            <a:extLst>
              <a:ext uri="{FF2B5EF4-FFF2-40B4-BE49-F238E27FC236}">
                <a16:creationId xmlns:a16="http://schemas.microsoft.com/office/drawing/2014/main" id="{998BEE2F-D20B-430A-9450-CF76F5F1FB27}"/>
              </a:ext>
            </a:extLst>
          </p:cNvPr>
          <p:cNvPicPr>
            <a:picLocks noChangeAspect="1"/>
          </p:cNvPicPr>
          <p:nvPr/>
        </p:nvPicPr>
        <p:blipFill>
          <a:blip r:embed="rId4"/>
          <a:stretch>
            <a:fillRect/>
          </a:stretch>
        </p:blipFill>
        <p:spPr>
          <a:xfrm>
            <a:off x="2035277" y="3030958"/>
            <a:ext cx="5286604" cy="1944105"/>
          </a:xfrm>
          <a:prstGeom prst="rect">
            <a:avLst/>
          </a:prstGeom>
        </p:spPr>
      </p:pic>
    </p:spTree>
    <p:extLst>
      <p:ext uri="{BB962C8B-B14F-4D97-AF65-F5344CB8AC3E}">
        <p14:creationId xmlns:p14="http://schemas.microsoft.com/office/powerpoint/2010/main" val="3515988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E1C6E0A3-953D-4211-ACA7-F7B6931BDD20}"/>
              </a:ext>
            </a:extLst>
          </p:cNvPr>
          <p:cNvSpPr>
            <a:spLocks noGrp="1" noChangeArrowheads="1"/>
          </p:cNvSpPr>
          <p:nvPr>
            <p:ph type="title"/>
          </p:nvPr>
        </p:nvSpPr>
        <p:spPr>
          <a:xfrm>
            <a:off x="858419" y="169335"/>
            <a:ext cx="8229600" cy="576262"/>
          </a:xfrm>
        </p:spPr>
        <p:txBody>
          <a:bodyPr/>
          <a:lstStyle/>
          <a:p>
            <a:pPr eaLnBrk="1" hangingPunct="1"/>
            <a:r>
              <a:rPr lang="en-US" altLang="en-US" sz="2800" dirty="0"/>
              <a:t>Least Frequently Used (LFU)</a:t>
            </a:r>
            <a:r>
              <a:rPr lang="en-US" altLang="en-US" sz="2800" dirty="0">
                <a:solidFill>
                  <a:srgbClr val="3366FF"/>
                </a:solidFill>
              </a:rPr>
              <a:t> </a:t>
            </a:r>
            <a:r>
              <a:rPr lang="en-US" altLang="en-US" sz="2800" dirty="0"/>
              <a:t>Algorithm</a:t>
            </a:r>
          </a:p>
        </p:txBody>
      </p:sp>
      <p:sp>
        <p:nvSpPr>
          <p:cNvPr id="4" name="TextBox 3">
            <a:extLst>
              <a:ext uri="{FF2B5EF4-FFF2-40B4-BE49-F238E27FC236}">
                <a16:creationId xmlns:a16="http://schemas.microsoft.com/office/drawing/2014/main" id="{DDDA2BCB-F0EE-40C2-AC8A-0EA15F53C50F}"/>
              </a:ext>
            </a:extLst>
          </p:cNvPr>
          <p:cNvSpPr txBox="1"/>
          <p:nvPr/>
        </p:nvSpPr>
        <p:spPr>
          <a:xfrm>
            <a:off x="2384321" y="2988793"/>
            <a:ext cx="6361471" cy="3600986"/>
          </a:xfrm>
          <a:prstGeom prst="rect">
            <a:avLst/>
          </a:prstGeom>
          <a:noFill/>
        </p:spPr>
        <p:txBody>
          <a:bodyPr wrap="square" rtlCol="0">
            <a:spAutoFit/>
          </a:bodyPr>
          <a:lstStyle/>
          <a:p>
            <a:r>
              <a:rPr lang="en-US" sz="1200" b="1" dirty="0"/>
              <a:t>f(7)=</a:t>
            </a:r>
            <a:r>
              <a:rPr lang="en-US" sz="1200" b="1" dirty="0">
                <a:solidFill>
                  <a:srgbClr val="FF0000"/>
                </a:solidFill>
              </a:rPr>
              <a:t>0</a:t>
            </a:r>
            <a:r>
              <a:rPr lang="en-US" sz="1200" b="1" dirty="0"/>
              <a:t> ; f(0)=1 ; f(1)=1 ;  f(2)=</a:t>
            </a:r>
            <a:r>
              <a:rPr lang="en-US" sz="1200" b="1" dirty="0">
                <a:solidFill>
                  <a:srgbClr val="FF0000"/>
                </a:solidFill>
              </a:rPr>
              <a:t>1</a:t>
            </a:r>
            <a:r>
              <a:rPr lang="en-US" sz="1200" b="1" dirty="0"/>
              <a:t>;</a:t>
            </a:r>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r>
              <a:rPr lang="en-US" sz="1200" b="1" dirty="0"/>
              <a:t>f(7)=0 ; f(0)=</a:t>
            </a:r>
            <a:r>
              <a:rPr lang="en-US" sz="1200" b="1" dirty="0">
                <a:solidFill>
                  <a:srgbClr val="FF0000"/>
                </a:solidFill>
              </a:rPr>
              <a:t>2</a:t>
            </a:r>
            <a:r>
              <a:rPr lang="en-US" sz="1200" b="1" dirty="0"/>
              <a:t> ; f(1)=1 ;  f(2)=1;</a:t>
            </a:r>
          </a:p>
          <a:p>
            <a:endParaRPr lang="en-US" sz="1200" b="1" dirty="0"/>
          </a:p>
          <a:p>
            <a:endParaRPr lang="en-US" sz="1200" b="1" dirty="0"/>
          </a:p>
        </p:txBody>
      </p:sp>
      <p:pic>
        <p:nvPicPr>
          <p:cNvPr id="2" name="Picture 1">
            <a:extLst>
              <a:ext uri="{FF2B5EF4-FFF2-40B4-BE49-F238E27FC236}">
                <a16:creationId xmlns:a16="http://schemas.microsoft.com/office/drawing/2014/main" id="{6C24AD56-7599-4080-9954-3EE482988EE6}"/>
              </a:ext>
            </a:extLst>
          </p:cNvPr>
          <p:cNvPicPr>
            <a:picLocks noChangeAspect="1"/>
          </p:cNvPicPr>
          <p:nvPr/>
        </p:nvPicPr>
        <p:blipFill>
          <a:blip r:embed="rId3"/>
          <a:stretch>
            <a:fillRect/>
          </a:stretch>
        </p:blipFill>
        <p:spPr>
          <a:xfrm>
            <a:off x="2456605" y="1043392"/>
            <a:ext cx="4230789" cy="1777432"/>
          </a:xfrm>
          <a:prstGeom prst="rect">
            <a:avLst/>
          </a:prstGeom>
        </p:spPr>
      </p:pic>
      <p:pic>
        <p:nvPicPr>
          <p:cNvPr id="3" name="Picture 2">
            <a:extLst>
              <a:ext uri="{FF2B5EF4-FFF2-40B4-BE49-F238E27FC236}">
                <a16:creationId xmlns:a16="http://schemas.microsoft.com/office/drawing/2014/main" id="{6D60486F-46BF-4050-856F-154910B60611}"/>
              </a:ext>
            </a:extLst>
          </p:cNvPr>
          <p:cNvPicPr>
            <a:picLocks noChangeAspect="1"/>
          </p:cNvPicPr>
          <p:nvPr/>
        </p:nvPicPr>
        <p:blipFill>
          <a:blip r:embed="rId4"/>
          <a:stretch>
            <a:fillRect/>
          </a:stretch>
        </p:blipFill>
        <p:spPr>
          <a:xfrm>
            <a:off x="2437247" y="4057480"/>
            <a:ext cx="4250147" cy="1757128"/>
          </a:xfrm>
          <a:prstGeom prst="rect">
            <a:avLst/>
          </a:prstGeom>
        </p:spPr>
      </p:pic>
    </p:spTree>
    <p:extLst>
      <p:ext uri="{BB962C8B-B14F-4D97-AF65-F5344CB8AC3E}">
        <p14:creationId xmlns:p14="http://schemas.microsoft.com/office/powerpoint/2010/main" val="1029106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E1C6E0A3-953D-4211-ACA7-F7B6931BDD20}"/>
              </a:ext>
            </a:extLst>
          </p:cNvPr>
          <p:cNvSpPr>
            <a:spLocks noGrp="1" noChangeArrowheads="1"/>
          </p:cNvSpPr>
          <p:nvPr>
            <p:ph type="title"/>
          </p:nvPr>
        </p:nvSpPr>
        <p:spPr>
          <a:xfrm>
            <a:off x="858419" y="169335"/>
            <a:ext cx="8229600" cy="576262"/>
          </a:xfrm>
        </p:spPr>
        <p:txBody>
          <a:bodyPr/>
          <a:lstStyle/>
          <a:p>
            <a:pPr eaLnBrk="1" hangingPunct="1"/>
            <a:r>
              <a:rPr lang="en-US" altLang="en-US" sz="2800" dirty="0"/>
              <a:t>Least Frequently Used (LFU)</a:t>
            </a:r>
            <a:r>
              <a:rPr lang="en-US" altLang="en-US" sz="2800" dirty="0">
                <a:solidFill>
                  <a:srgbClr val="3366FF"/>
                </a:solidFill>
              </a:rPr>
              <a:t> </a:t>
            </a:r>
            <a:r>
              <a:rPr lang="en-US" altLang="en-US" sz="2800" dirty="0"/>
              <a:t>Algorithm</a:t>
            </a:r>
          </a:p>
        </p:txBody>
      </p:sp>
      <p:pic>
        <p:nvPicPr>
          <p:cNvPr id="2" name="Picture 1">
            <a:extLst>
              <a:ext uri="{FF2B5EF4-FFF2-40B4-BE49-F238E27FC236}">
                <a16:creationId xmlns:a16="http://schemas.microsoft.com/office/drawing/2014/main" id="{7C14E0BD-EB04-4CA5-9EBB-4A9A11DE43FE}"/>
              </a:ext>
            </a:extLst>
          </p:cNvPr>
          <p:cNvPicPr>
            <a:picLocks noChangeAspect="1"/>
          </p:cNvPicPr>
          <p:nvPr/>
        </p:nvPicPr>
        <p:blipFill>
          <a:blip r:embed="rId3"/>
          <a:stretch>
            <a:fillRect/>
          </a:stretch>
        </p:blipFill>
        <p:spPr>
          <a:xfrm>
            <a:off x="1221429" y="1622319"/>
            <a:ext cx="5914564" cy="2447160"/>
          </a:xfrm>
          <a:prstGeom prst="rect">
            <a:avLst/>
          </a:prstGeom>
        </p:spPr>
      </p:pic>
      <p:sp>
        <p:nvSpPr>
          <p:cNvPr id="4" name="TextBox 3">
            <a:extLst>
              <a:ext uri="{FF2B5EF4-FFF2-40B4-BE49-F238E27FC236}">
                <a16:creationId xmlns:a16="http://schemas.microsoft.com/office/drawing/2014/main" id="{1E19A08E-A3EC-4D53-8480-1B6B3F53B1FF}"/>
              </a:ext>
            </a:extLst>
          </p:cNvPr>
          <p:cNvSpPr txBox="1"/>
          <p:nvPr/>
        </p:nvSpPr>
        <p:spPr>
          <a:xfrm>
            <a:off x="1145458" y="4615350"/>
            <a:ext cx="6361471" cy="1015663"/>
          </a:xfrm>
          <a:prstGeom prst="rect">
            <a:avLst/>
          </a:prstGeom>
          <a:noFill/>
        </p:spPr>
        <p:txBody>
          <a:bodyPr wrap="square" rtlCol="0">
            <a:spAutoFit/>
          </a:bodyPr>
          <a:lstStyle/>
          <a:p>
            <a:r>
              <a:rPr lang="en-US" sz="1200" b="1" dirty="0"/>
              <a:t>f(7)=1 ; f(0)=4 ; f(1)=0 ; f(2)=</a:t>
            </a:r>
            <a:r>
              <a:rPr lang="en-US" sz="1200" b="1" dirty="0">
                <a:solidFill>
                  <a:srgbClr val="FF0000"/>
                </a:solidFill>
              </a:rPr>
              <a:t>1</a:t>
            </a:r>
            <a:r>
              <a:rPr lang="en-US" sz="1200" b="1" dirty="0"/>
              <a:t> ; f(3)=2 ; f(4)=0 ;  </a:t>
            </a:r>
          </a:p>
          <a:p>
            <a:endParaRPr lang="en-US" sz="1200" b="1" dirty="0"/>
          </a:p>
          <a:p>
            <a:endParaRPr lang="en-US" sz="1200" b="1" dirty="0"/>
          </a:p>
          <a:p>
            <a:r>
              <a:rPr lang="en-US" sz="1200" b="1" dirty="0"/>
              <a:t>TOTAL number of page faults = 10</a:t>
            </a:r>
          </a:p>
          <a:p>
            <a:endParaRPr lang="en-US" sz="1200" b="1" dirty="0"/>
          </a:p>
        </p:txBody>
      </p:sp>
    </p:spTree>
    <p:extLst>
      <p:ext uri="{BB962C8B-B14F-4D97-AF65-F5344CB8AC3E}">
        <p14:creationId xmlns:p14="http://schemas.microsoft.com/office/powerpoint/2010/main" val="1936039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E1C6E0A3-953D-4211-ACA7-F7B6931BDD20}"/>
              </a:ext>
            </a:extLst>
          </p:cNvPr>
          <p:cNvSpPr>
            <a:spLocks noGrp="1" noChangeArrowheads="1"/>
          </p:cNvSpPr>
          <p:nvPr>
            <p:ph type="title"/>
          </p:nvPr>
        </p:nvSpPr>
        <p:spPr>
          <a:xfrm>
            <a:off x="858419" y="169335"/>
            <a:ext cx="8229600" cy="576262"/>
          </a:xfrm>
        </p:spPr>
        <p:txBody>
          <a:bodyPr/>
          <a:lstStyle/>
          <a:p>
            <a:pPr eaLnBrk="1" hangingPunct="1"/>
            <a:r>
              <a:rPr lang="en-US" altLang="en-US" sz="2800" dirty="0"/>
              <a:t>Least Frequently Used (LFU)</a:t>
            </a:r>
            <a:r>
              <a:rPr lang="en-US" altLang="en-US" sz="2800" dirty="0">
                <a:solidFill>
                  <a:srgbClr val="3366FF"/>
                </a:solidFill>
              </a:rPr>
              <a:t> </a:t>
            </a:r>
            <a:r>
              <a:rPr lang="en-US" altLang="en-US" sz="2800" dirty="0"/>
              <a:t>Algorithm</a:t>
            </a:r>
          </a:p>
        </p:txBody>
      </p:sp>
      <p:sp>
        <p:nvSpPr>
          <p:cNvPr id="4" name="TextBox 3">
            <a:extLst>
              <a:ext uri="{FF2B5EF4-FFF2-40B4-BE49-F238E27FC236}">
                <a16:creationId xmlns:a16="http://schemas.microsoft.com/office/drawing/2014/main" id="{1E19A08E-A3EC-4D53-8480-1B6B3F53B1FF}"/>
              </a:ext>
            </a:extLst>
          </p:cNvPr>
          <p:cNvSpPr txBox="1"/>
          <p:nvPr/>
        </p:nvSpPr>
        <p:spPr>
          <a:xfrm>
            <a:off x="997974" y="1360871"/>
            <a:ext cx="6361471" cy="461665"/>
          </a:xfrm>
          <a:prstGeom prst="rect">
            <a:avLst/>
          </a:prstGeom>
          <a:noFill/>
        </p:spPr>
        <p:txBody>
          <a:bodyPr wrap="square" rtlCol="0">
            <a:spAutoFit/>
          </a:bodyPr>
          <a:lstStyle/>
          <a:p>
            <a:r>
              <a:rPr lang="en-US" sz="1200" b="1" dirty="0"/>
              <a:t>Another Example: TOTAL number of page faults = 7</a:t>
            </a:r>
          </a:p>
          <a:p>
            <a:endParaRPr lang="en-US" sz="1200" b="1" dirty="0"/>
          </a:p>
        </p:txBody>
      </p:sp>
      <p:pic>
        <p:nvPicPr>
          <p:cNvPr id="3" name="Picture 2">
            <a:extLst>
              <a:ext uri="{FF2B5EF4-FFF2-40B4-BE49-F238E27FC236}">
                <a16:creationId xmlns:a16="http://schemas.microsoft.com/office/drawing/2014/main" id="{EADDDC95-78A5-4630-A7FA-12402F94AA4C}"/>
              </a:ext>
            </a:extLst>
          </p:cNvPr>
          <p:cNvPicPr>
            <a:picLocks noChangeAspect="1"/>
          </p:cNvPicPr>
          <p:nvPr/>
        </p:nvPicPr>
        <p:blipFill>
          <a:blip r:embed="rId3"/>
          <a:stretch>
            <a:fillRect/>
          </a:stretch>
        </p:blipFill>
        <p:spPr>
          <a:xfrm>
            <a:off x="1871662" y="2133754"/>
            <a:ext cx="5400675" cy="3514725"/>
          </a:xfrm>
          <a:prstGeom prst="rect">
            <a:avLst/>
          </a:prstGeom>
        </p:spPr>
      </p:pic>
    </p:spTree>
    <p:extLst>
      <p:ext uri="{BB962C8B-B14F-4D97-AF65-F5344CB8AC3E}">
        <p14:creationId xmlns:p14="http://schemas.microsoft.com/office/powerpoint/2010/main" val="133331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E1C6E0A3-953D-4211-ACA7-F7B6931BDD20}"/>
              </a:ext>
            </a:extLst>
          </p:cNvPr>
          <p:cNvSpPr>
            <a:spLocks noGrp="1" noChangeArrowheads="1"/>
          </p:cNvSpPr>
          <p:nvPr>
            <p:ph type="title"/>
          </p:nvPr>
        </p:nvSpPr>
        <p:spPr>
          <a:xfrm>
            <a:off x="858419" y="169335"/>
            <a:ext cx="8229600" cy="576262"/>
          </a:xfrm>
        </p:spPr>
        <p:txBody>
          <a:bodyPr/>
          <a:lstStyle/>
          <a:p>
            <a:r>
              <a:rPr lang="en-US" altLang="en-US" sz="2800" dirty="0"/>
              <a:t>Most Frequently Used (MFU)</a:t>
            </a:r>
            <a:r>
              <a:rPr lang="en-US" altLang="en-US" sz="2800" dirty="0">
                <a:solidFill>
                  <a:srgbClr val="3366FF"/>
                </a:solidFill>
              </a:rPr>
              <a:t> </a:t>
            </a:r>
            <a:r>
              <a:rPr lang="en-US" altLang="en-US" sz="2800" dirty="0"/>
              <a:t>Algorithm</a:t>
            </a:r>
          </a:p>
        </p:txBody>
      </p:sp>
      <p:sp>
        <p:nvSpPr>
          <p:cNvPr id="4" name="TextBox 3">
            <a:extLst>
              <a:ext uri="{FF2B5EF4-FFF2-40B4-BE49-F238E27FC236}">
                <a16:creationId xmlns:a16="http://schemas.microsoft.com/office/drawing/2014/main" id="{2BB69E6F-9C34-44E2-82C0-BFFDBAF80EE7}"/>
              </a:ext>
            </a:extLst>
          </p:cNvPr>
          <p:cNvSpPr txBox="1"/>
          <p:nvPr/>
        </p:nvSpPr>
        <p:spPr>
          <a:xfrm>
            <a:off x="992682" y="1200107"/>
            <a:ext cx="6361471" cy="830997"/>
          </a:xfrm>
          <a:prstGeom prst="rect">
            <a:avLst/>
          </a:prstGeom>
          <a:noFill/>
        </p:spPr>
        <p:txBody>
          <a:bodyPr wrap="square" rtlCol="0">
            <a:spAutoFit/>
          </a:bodyPr>
          <a:lstStyle/>
          <a:p>
            <a:r>
              <a:rPr lang="en-US" sz="1200" b="1" dirty="0"/>
              <a:t>Victim (the page we’ll replace) is the page that has been used MOST</a:t>
            </a:r>
          </a:p>
          <a:p>
            <a:endParaRPr lang="en-US" sz="1200" b="1" dirty="0"/>
          </a:p>
          <a:p>
            <a:r>
              <a:rPr lang="en-US" sz="1200" dirty="0"/>
              <a:t>TOTAL number of page faults = 9</a:t>
            </a:r>
          </a:p>
          <a:p>
            <a:endParaRPr lang="en-US" sz="1200" b="1" dirty="0"/>
          </a:p>
        </p:txBody>
      </p:sp>
      <p:pic>
        <p:nvPicPr>
          <p:cNvPr id="3" name="Picture 2">
            <a:extLst>
              <a:ext uri="{FF2B5EF4-FFF2-40B4-BE49-F238E27FC236}">
                <a16:creationId xmlns:a16="http://schemas.microsoft.com/office/drawing/2014/main" id="{5066BB35-1655-48E3-942F-6624B47BF828}"/>
              </a:ext>
            </a:extLst>
          </p:cNvPr>
          <p:cNvPicPr>
            <a:picLocks noChangeAspect="1"/>
          </p:cNvPicPr>
          <p:nvPr/>
        </p:nvPicPr>
        <p:blipFill>
          <a:blip r:embed="rId3"/>
          <a:stretch>
            <a:fillRect/>
          </a:stretch>
        </p:blipFill>
        <p:spPr>
          <a:xfrm>
            <a:off x="858419" y="2288356"/>
            <a:ext cx="7686937" cy="3145027"/>
          </a:xfrm>
          <a:prstGeom prst="rect">
            <a:avLst/>
          </a:prstGeom>
        </p:spPr>
      </p:pic>
    </p:spTree>
    <p:extLst>
      <p:ext uri="{BB962C8B-B14F-4D97-AF65-F5344CB8AC3E}">
        <p14:creationId xmlns:p14="http://schemas.microsoft.com/office/powerpoint/2010/main" val="2957566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40DEB88A-1CE8-4A57-9FC0-D217E20AF408}"/>
              </a:ext>
            </a:extLst>
          </p:cNvPr>
          <p:cNvSpPr>
            <a:spLocks noGrp="1"/>
          </p:cNvSpPr>
          <p:nvPr>
            <p:ph type="title"/>
          </p:nvPr>
        </p:nvSpPr>
        <p:spPr>
          <a:xfrm>
            <a:off x="457200" y="238937"/>
            <a:ext cx="8229600" cy="576262"/>
          </a:xfrm>
        </p:spPr>
        <p:txBody>
          <a:bodyPr/>
          <a:lstStyle/>
          <a:p>
            <a:r>
              <a:rPr lang="en-US" altLang="en-US" dirty="0"/>
              <a:t>Page-Buffering Algorithms</a:t>
            </a:r>
          </a:p>
        </p:txBody>
      </p:sp>
      <p:sp>
        <p:nvSpPr>
          <p:cNvPr id="49155" name="Content Placeholder 2">
            <a:extLst>
              <a:ext uri="{FF2B5EF4-FFF2-40B4-BE49-F238E27FC236}">
                <a16:creationId xmlns:a16="http://schemas.microsoft.com/office/drawing/2014/main" id="{15119F1C-1453-4532-9802-57285ECA6FA6}"/>
              </a:ext>
            </a:extLst>
          </p:cNvPr>
          <p:cNvSpPr>
            <a:spLocks noGrp="1"/>
          </p:cNvSpPr>
          <p:nvPr>
            <p:ph idx="1"/>
          </p:nvPr>
        </p:nvSpPr>
        <p:spPr>
          <a:xfrm>
            <a:off x="862661" y="1159105"/>
            <a:ext cx="7665519" cy="5078412"/>
          </a:xfrm>
        </p:spPr>
        <p:txBody>
          <a:bodyPr/>
          <a:lstStyle/>
          <a:p>
            <a:r>
              <a:rPr lang="en-US" altLang="en-US" dirty="0"/>
              <a:t>Keep a pool of free frames, always</a:t>
            </a:r>
          </a:p>
          <a:p>
            <a:pPr lvl="1"/>
            <a:r>
              <a:rPr lang="en-US" altLang="en-US" dirty="0"/>
              <a:t>Then frame available when needed, not found at fault time</a:t>
            </a:r>
          </a:p>
          <a:p>
            <a:pPr lvl="1"/>
            <a:r>
              <a:rPr lang="en-US" altLang="en-US" dirty="0"/>
              <a:t>Read page into free frame and select victim to evict and add to free pool</a:t>
            </a:r>
          </a:p>
          <a:p>
            <a:pPr lvl="1"/>
            <a:r>
              <a:rPr lang="en-US" altLang="en-US" dirty="0"/>
              <a:t>When convenient, evict victim</a:t>
            </a:r>
          </a:p>
          <a:p>
            <a:r>
              <a:rPr lang="en-US" altLang="en-US" dirty="0"/>
              <a:t>Possibly, keep list of modified pages</a:t>
            </a:r>
          </a:p>
          <a:p>
            <a:pPr lvl="1"/>
            <a:r>
              <a:rPr lang="en-US" altLang="en-US" dirty="0"/>
              <a:t>When backing store otherwise idle, write pages there and set to non-dirty</a:t>
            </a:r>
          </a:p>
          <a:p>
            <a:r>
              <a:rPr lang="en-US" altLang="en-US" dirty="0"/>
              <a:t>Possibly, keep free frame contents intact and note what is in them</a:t>
            </a:r>
          </a:p>
          <a:p>
            <a:pPr lvl="1"/>
            <a:r>
              <a:rPr lang="en-US" altLang="en-US" dirty="0"/>
              <a:t>If referenced again before reused, no need to load contents again from disk</a:t>
            </a:r>
          </a:p>
          <a:p>
            <a:pPr lvl="1"/>
            <a:r>
              <a:rPr lang="en-US" altLang="en-US" dirty="0"/>
              <a:t>Generally useful to reduce penalty if wrong victim frame selected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ED6B521-18A7-4439-A63E-29BB58B6FD3B}"/>
              </a:ext>
            </a:extLst>
          </p:cNvPr>
          <p:cNvSpPr>
            <a:spLocks noGrp="1" noChangeArrowheads="1"/>
          </p:cNvSpPr>
          <p:nvPr>
            <p:ph type="title"/>
          </p:nvPr>
        </p:nvSpPr>
        <p:spPr/>
        <p:txBody>
          <a:bodyPr/>
          <a:lstStyle/>
          <a:p>
            <a:pPr eaLnBrk="1" hangingPunct="1"/>
            <a:r>
              <a:rPr lang="en-US" altLang="en-US" dirty="0"/>
              <a:t>Outline</a:t>
            </a:r>
          </a:p>
        </p:txBody>
      </p:sp>
      <p:sp>
        <p:nvSpPr>
          <p:cNvPr id="9219" name="Rectangle 3">
            <a:extLst>
              <a:ext uri="{FF2B5EF4-FFF2-40B4-BE49-F238E27FC236}">
                <a16:creationId xmlns:a16="http://schemas.microsoft.com/office/drawing/2014/main" id="{6D078653-D1C2-4F9E-AC34-145815C46F6A}"/>
              </a:ext>
            </a:extLst>
          </p:cNvPr>
          <p:cNvSpPr>
            <a:spLocks noGrp="1" noChangeArrowheads="1"/>
          </p:cNvSpPr>
          <p:nvPr>
            <p:ph type="body" idx="1"/>
          </p:nvPr>
        </p:nvSpPr>
        <p:spPr>
          <a:xfrm>
            <a:off x="489155" y="1161867"/>
            <a:ext cx="8165690" cy="4534265"/>
          </a:xfrm>
        </p:spPr>
        <p:txBody>
          <a:bodyPr/>
          <a:lstStyle/>
          <a:p>
            <a:pPr marL="400050" lvl="1" indent="0">
              <a:buNone/>
            </a:pPr>
            <a:r>
              <a:rPr lang="en-US" sz="1600" b="1" dirty="0"/>
              <a:t>KEYWORDS: </a:t>
            </a:r>
            <a:r>
              <a:rPr lang="fr-FR" sz="1400" dirty="0"/>
              <a:t>Page Replacement, FIFO, LRU, LFU, MFU.</a:t>
            </a:r>
            <a:endParaRPr lang="en-US" sz="1400" dirty="0"/>
          </a:p>
          <a:p>
            <a:r>
              <a:rPr lang="en-US" dirty="0"/>
              <a:t> </a:t>
            </a:r>
            <a:r>
              <a:rPr lang="en-US" sz="1600" b="1" dirty="0"/>
              <a:t>HOMEWORK: </a:t>
            </a:r>
          </a:p>
          <a:p>
            <a:pPr marL="400050" lvl="1" indent="0">
              <a:buNone/>
            </a:pPr>
            <a:r>
              <a:rPr lang="en-US" sz="1400" dirty="0"/>
              <a:t>1) Reading : Chapter 10, especially the summary.</a:t>
            </a:r>
          </a:p>
          <a:p>
            <a:pPr marL="400050" lvl="1" indent="0">
              <a:buNone/>
            </a:pPr>
            <a:r>
              <a:rPr lang="en-US" sz="1400" dirty="0"/>
              <a:t>2) Make sure to understand and be able to explain every keyword from the list here and the ones which are printed bold in the text book.</a:t>
            </a:r>
          </a:p>
          <a:p>
            <a:pPr marL="400050" lvl="1" indent="0">
              <a:buNone/>
            </a:pPr>
            <a:r>
              <a:rPr lang="en-US" sz="1400" dirty="0"/>
              <a:t>3) Important Questions:</a:t>
            </a:r>
          </a:p>
          <a:p>
            <a:pPr lvl="1"/>
            <a:r>
              <a:rPr lang="en-US" sz="1400" dirty="0"/>
              <a:t>Consider the following page reference string: </a:t>
            </a:r>
          </a:p>
          <a:p>
            <a:pPr lvl="1"/>
            <a:r>
              <a:rPr lang="en-US" sz="1400" dirty="0"/>
              <a:t>1, 2, 3, 4, 2, 1, 5, 6, 2, 1, 2, 3, 7, 6, 3, 2, 1, 2, 3, 6. </a:t>
            </a:r>
          </a:p>
          <a:p>
            <a:pPr lvl="1"/>
            <a:r>
              <a:rPr lang="en-US" sz="1400" dirty="0"/>
              <a:t>How many page faults would occur for the following replacement algorithms, assuming one, two, three, four, five, six, or seven frames? Remember all frames are initially empty, so your first unique pages will all cost one fault each. </a:t>
            </a:r>
          </a:p>
          <a:p>
            <a:pPr lvl="2"/>
            <a:r>
              <a:rPr lang="en-US" sz="1400" dirty="0"/>
              <a:t>FIFO replacement </a:t>
            </a:r>
          </a:p>
          <a:p>
            <a:pPr lvl="2"/>
            <a:r>
              <a:rPr lang="en-US" sz="1400" dirty="0"/>
              <a:t>Optimal replacement </a:t>
            </a:r>
          </a:p>
          <a:p>
            <a:pPr lvl="2"/>
            <a:r>
              <a:rPr lang="en-US" sz="1400" dirty="0"/>
              <a:t>LRU replacement</a:t>
            </a:r>
          </a:p>
          <a:p>
            <a:pPr lvl="2"/>
            <a:r>
              <a:rPr lang="en-US" sz="1400" dirty="0"/>
              <a:t>LFU replacement </a:t>
            </a:r>
          </a:p>
          <a:p>
            <a:pPr lvl="2"/>
            <a:r>
              <a:rPr lang="en-US" sz="1400" dirty="0"/>
              <a:t>MFU replacement </a:t>
            </a:r>
          </a:p>
          <a:p>
            <a:pPr marL="400050" lvl="1" indent="0">
              <a:buNone/>
            </a:pPr>
            <a:endParaRPr lang="en-US" sz="1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E6C864EC-8C8E-4994-BD1B-89C51B440F72}"/>
              </a:ext>
            </a:extLst>
          </p:cNvPr>
          <p:cNvSpPr>
            <a:spLocks noGrp="1"/>
          </p:cNvSpPr>
          <p:nvPr>
            <p:ph type="title"/>
          </p:nvPr>
        </p:nvSpPr>
        <p:spPr>
          <a:xfrm>
            <a:off x="831850" y="231422"/>
            <a:ext cx="7867650" cy="576262"/>
          </a:xfrm>
        </p:spPr>
        <p:txBody>
          <a:bodyPr/>
          <a:lstStyle/>
          <a:p>
            <a:r>
              <a:rPr lang="en-US" altLang="en-US" dirty="0"/>
              <a:t>Applications and Page Replacement</a:t>
            </a:r>
          </a:p>
        </p:txBody>
      </p:sp>
      <p:sp>
        <p:nvSpPr>
          <p:cNvPr id="50179" name="Content Placeholder 2">
            <a:extLst>
              <a:ext uri="{FF2B5EF4-FFF2-40B4-BE49-F238E27FC236}">
                <a16:creationId xmlns:a16="http://schemas.microsoft.com/office/drawing/2014/main" id="{EF0654BE-5D3B-4F4B-9378-AD0158AA107D}"/>
              </a:ext>
            </a:extLst>
          </p:cNvPr>
          <p:cNvSpPr>
            <a:spLocks noGrp="1"/>
          </p:cNvSpPr>
          <p:nvPr>
            <p:ph idx="1"/>
          </p:nvPr>
        </p:nvSpPr>
        <p:spPr>
          <a:xfrm>
            <a:off x="859843" y="1131888"/>
            <a:ext cx="7612353" cy="4530725"/>
          </a:xfrm>
        </p:spPr>
        <p:txBody>
          <a:bodyPr/>
          <a:lstStyle/>
          <a:p>
            <a:r>
              <a:rPr lang="en-US" altLang="en-US" dirty="0"/>
              <a:t>All of these algorithms have OS guessing about future page access</a:t>
            </a:r>
          </a:p>
          <a:p>
            <a:r>
              <a:rPr lang="en-US" altLang="en-US" dirty="0"/>
              <a:t>Some applications have better knowledge – i.e. databases</a:t>
            </a:r>
          </a:p>
          <a:p>
            <a:r>
              <a:rPr lang="en-US" altLang="en-US" dirty="0"/>
              <a:t>Memory intensive applications can cause double buffering</a:t>
            </a:r>
          </a:p>
          <a:p>
            <a:pPr lvl="1"/>
            <a:r>
              <a:rPr lang="en-US" altLang="en-US" dirty="0"/>
              <a:t>OS keeps copy of page in memory as I/O buffer</a:t>
            </a:r>
          </a:p>
          <a:p>
            <a:pPr lvl="1"/>
            <a:r>
              <a:rPr lang="en-US" altLang="en-US" dirty="0"/>
              <a:t>Application keeps page in memory for its own work</a:t>
            </a:r>
          </a:p>
          <a:p>
            <a:r>
              <a:rPr lang="en-US" altLang="en-US" dirty="0"/>
              <a:t>Operating system can given direct access to the disk, getting out of the way of the applications</a:t>
            </a:r>
          </a:p>
          <a:p>
            <a:pPr lvl="1"/>
            <a:r>
              <a:rPr lang="en-US" altLang="en-US" b="1" dirty="0">
                <a:solidFill>
                  <a:srgbClr val="006699"/>
                </a:solidFill>
                <a:latin typeface="+mj-lt"/>
              </a:rPr>
              <a:t>Raw</a:t>
            </a:r>
            <a:r>
              <a:rPr lang="en-US" altLang="en-US" b="1" dirty="0"/>
              <a:t> </a:t>
            </a:r>
            <a:r>
              <a:rPr lang="en-US" altLang="en-US" b="1" dirty="0">
                <a:solidFill>
                  <a:srgbClr val="006699"/>
                </a:solidFill>
                <a:latin typeface="+mj-lt"/>
              </a:rPr>
              <a:t>disk</a:t>
            </a:r>
            <a:r>
              <a:rPr lang="en-US" altLang="en-US" b="1" dirty="0"/>
              <a:t> </a:t>
            </a:r>
            <a:r>
              <a:rPr lang="en-US" altLang="en-US" dirty="0"/>
              <a:t>mode</a:t>
            </a:r>
          </a:p>
          <a:p>
            <a:r>
              <a:rPr lang="en-US" altLang="en-US" dirty="0"/>
              <a:t>Bypasses buffering, locking, etc.</a:t>
            </a:r>
          </a:p>
          <a:p>
            <a:endParaRPr lang="en-US" altLang="en-US" dirty="0"/>
          </a:p>
          <a:p>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90612" y="1408518"/>
            <a:ext cx="7618413" cy="5545393"/>
          </a:xfrm>
        </p:spPr>
        <p:txBody>
          <a:bodyPr/>
          <a:lstStyle/>
          <a:p>
            <a:pPr marL="0" indent="0">
              <a:spcBef>
                <a:spcPts val="0"/>
              </a:spcBef>
              <a:buNone/>
            </a:pPr>
            <a:r>
              <a:rPr lang="en-US" b="1" dirty="0"/>
              <a:t>Page Replacement Algorithms:</a:t>
            </a:r>
          </a:p>
          <a:p>
            <a:pPr marL="0" indent="0">
              <a:spcBef>
                <a:spcPts val="0"/>
              </a:spcBef>
              <a:buNone/>
            </a:pPr>
            <a:endParaRPr lang="en-US" b="1" dirty="0"/>
          </a:p>
          <a:p>
            <a:pPr marL="1085850" lvl="3" indent="0">
              <a:buNone/>
            </a:pPr>
            <a:r>
              <a:rPr lang="en-US" b="1" dirty="0">
                <a:highlight>
                  <a:srgbClr val="FFFF00"/>
                </a:highlight>
              </a:rPr>
              <a:t>o FIFO</a:t>
            </a:r>
          </a:p>
          <a:p>
            <a:pPr marL="1085850" lvl="3" indent="0">
              <a:buNone/>
            </a:pPr>
            <a:endParaRPr lang="en-US" b="1" dirty="0"/>
          </a:p>
          <a:p>
            <a:pPr marL="1085850" lvl="3" indent="0">
              <a:buNone/>
            </a:pPr>
            <a:r>
              <a:rPr lang="en-US" b="1" dirty="0"/>
              <a:t>o Optimal (future-based) </a:t>
            </a:r>
          </a:p>
          <a:p>
            <a:pPr marL="1085850" lvl="3" indent="0">
              <a:buNone/>
            </a:pPr>
            <a:endParaRPr lang="en-US" b="1" dirty="0"/>
          </a:p>
          <a:p>
            <a:pPr marL="1085850" lvl="3" indent="0">
              <a:buNone/>
            </a:pPr>
            <a:r>
              <a:rPr lang="en-US" b="1" dirty="0"/>
              <a:t>o LRU (past-last-time-used-based) </a:t>
            </a:r>
          </a:p>
          <a:p>
            <a:pPr marL="1085850" lvl="3" indent="0">
              <a:buNone/>
            </a:pPr>
            <a:endParaRPr lang="en-US" b="1" dirty="0"/>
          </a:p>
          <a:p>
            <a:pPr marL="1085850" lvl="3" indent="0">
              <a:buNone/>
            </a:pPr>
            <a:r>
              <a:rPr lang="en-US" b="1" dirty="0"/>
              <a:t>o LFU/MFU (past-frequency-based) </a:t>
            </a:r>
          </a:p>
          <a:p>
            <a:pPr marL="0" indent="0">
              <a:buNone/>
            </a:pPr>
            <a:endParaRPr lang="en-US" b="1" dirty="0"/>
          </a:p>
        </p:txBody>
      </p:sp>
    </p:spTree>
    <p:extLst>
      <p:ext uri="{BB962C8B-B14F-4D97-AF65-F5344CB8AC3E}">
        <p14:creationId xmlns:p14="http://schemas.microsoft.com/office/powerpoint/2010/main" val="1767607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5218024F-2BEF-4019-83F0-B4D5904094D8}"/>
              </a:ext>
            </a:extLst>
          </p:cNvPr>
          <p:cNvSpPr>
            <a:spLocks noGrp="1" noChangeArrowheads="1"/>
          </p:cNvSpPr>
          <p:nvPr>
            <p:ph type="title"/>
          </p:nvPr>
        </p:nvSpPr>
        <p:spPr>
          <a:xfrm>
            <a:off x="941388" y="176213"/>
            <a:ext cx="7821612" cy="576262"/>
          </a:xfrm>
        </p:spPr>
        <p:txBody>
          <a:bodyPr/>
          <a:lstStyle/>
          <a:p>
            <a:pPr eaLnBrk="1" hangingPunct="1"/>
            <a:r>
              <a:rPr lang="en-US" altLang="en-US" dirty="0"/>
              <a:t>First-In-First-Out (FIFO) Algorithm</a:t>
            </a:r>
          </a:p>
        </p:txBody>
      </p:sp>
      <p:sp>
        <p:nvSpPr>
          <p:cNvPr id="65539" name="Rectangle 3">
            <a:extLst>
              <a:ext uri="{FF2B5EF4-FFF2-40B4-BE49-F238E27FC236}">
                <a16:creationId xmlns:a16="http://schemas.microsoft.com/office/drawing/2014/main" id="{BF9C9FE3-3A07-4869-8867-760947938ADC}"/>
              </a:ext>
            </a:extLst>
          </p:cNvPr>
          <p:cNvSpPr>
            <a:spLocks noGrp="1" noChangeArrowheads="1"/>
          </p:cNvSpPr>
          <p:nvPr>
            <p:ph type="body" idx="1"/>
          </p:nvPr>
        </p:nvSpPr>
        <p:spPr>
          <a:xfrm>
            <a:off x="908050" y="1052513"/>
            <a:ext cx="7283450" cy="5762625"/>
          </a:xfrm>
        </p:spPr>
        <p:txBody>
          <a:bodyPr/>
          <a:lstStyle/>
          <a:p>
            <a:r>
              <a:rPr lang="en-US" altLang="en-US" dirty="0"/>
              <a:t>Reference string: </a:t>
            </a:r>
            <a:r>
              <a:rPr lang="en-US" altLang="en-US" b="1" dirty="0">
                <a:solidFill>
                  <a:srgbClr val="FF0000"/>
                </a:solidFill>
              </a:rPr>
              <a:t>7,0,1,2,0,3,0,4,2,3,0,3,0,3,2,1,2,0,1,7,0,1</a:t>
            </a:r>
            <a:endParaRPr lang="en-US" altLang="en-US" dirty="0"/>
          </a:p>
          <a:p>
            <a:r>
              <a:rPr lang="en-US" altLang="en-US" dirty="0"/>
              <a:t>3 frames (3 pages can be in memory at a time per process)</a:t>
            </a:r>
          </a:p>
          <a:p>
            <a:pPr>
              <a:buFont typeface="Monotype Sorts"/>
              <a:buNone/>
            </a:pPr>
            <a:endParaRPr lang="en-US" altLang="en-US" dirty="0"/>
          </a:p>
          <a:p>
            <a:pPr>
              <a:buFont typeface="Monotype Sorts"/>
              <a:buNone/>
            </a:pPr>
            <a:endParaRPr lang="en-US" altLang="en-US" dirty="0"/>
          </a:p>
          <a:p>
            <a:pPr>
              <a:buFont typeface="Monotype Sorts"/>
              <a:buNone/>
            </a:pPr>
            <a:br>
              <a:rPr lang="en-US" altLang="en-US" dirty="0"/>
            </a:br>
            <a:endParaRPr lang="en-US" altLang="en-US" dirty="0"/>
          </a:p>
          <a:p>
            <a:pPr>
              <a:buFont typeface="Monotype Sorts"/>
              <a:buNone/>
            </a:pPr>
            <a:endParaRPr lang="en-US" altLang="en-US" sz="800" dirty="0"/>
          </a:p>
          <a:p>
            <a:pPr>
              <a:buFont typeface="Monotype Sorts"/>
              <a:buNone/>
            </a:pPr>
            <a:endParaRPr lang="en-US" altLang="en-US" sz="800" dirty="0"/>
          </a:p>
          <a:p>
            <a:pPr>
              <a:buFont typeface="Monotype Sorts"/>
              <a:buNone/>
            </a:pPr>
            <a:endParaRPr lang="en-US" altLang="en-US" dirty="0"/>
          </a:p>
          <a:p>
            <a:r>
              <a:rPr lang="en-US" altLang="en-US" dirty="0"/>
              <a:t>Can vary by reference string: consider 1,2,3,4,1,2,5,1,2,3,4,5</a:t>
            </a:r>
          </a:p>
          <a:p>
            <a:pPr lvl="1"/>
            <a:r>
              <a:rPr lang="en-US" altLang="en-US" dirty="0"/>
              <a:t>Adding more frames can cause more page faults!</a:t>
            </a:r>
          </a:p>
          <a:p>
            <a:pPr lvl="2"/>
            <a:r>
              <a:rPr lang="en-US" altLang="en-US" b="1" dirty="0" err="1">
                <a:solidFill>
                  <a:srgbClr val="3366FF"/>
                </a:solidFill>
              </a:rPr>
              <a:t>Belady</a:t>
            </a:r>
            <a:r>
              <a:rPr lang="ja-JP" altLang="en-US" b="1" dirty="0">
                <a:solidFill>
                  <a:srgbClr val="3366FF"/>
                </a:solidFill>
              </a:rPr>
              <a:t>’</a:t>
            </a:r>
            <a:r>
              <a:rPr lang="en-US" altLang="ja-JP" b="1" dirty="0">
                <a:solidFill>
                  <a:srgbClr val="3366FF"/>
                </a:solidFill>
              </a:rPr>
              <a:t>s Anomaly</a:t>
            </a:r>
            <a:endParaRPr lang="en-US" altLang="en-US" sz="800" dirty="0"/>
          </a:p>
          <a:p>
            <a:r>
              <a:rPr lang="en-US" altLang="en-US" dirty="0"/>
              <a:t>How to track ages of pages? </a:t>
            </a:r>
          </a:p>
          <a:p>
            <a:pPr lvl="1"/>
            <a:r>
              <a:rPr lang="en-US" altLang="en-US" dirty="0"/>
              <a:t>Just use a FIFO queue</a:t>
            </a:r>
          </a:p>
        </p:txBody>
      </p:sp>
      <p:sp>
        <p:nvSpPr>
          <p:cNvPr id="65540" name="Text Box 16">
            <a:extLst>
              <a:ext uri="{FF2B5EF4-FFF2-40B4-BE49-F238E27FC236}">
                <a16:creationId xmlns:a16="http://schemas.microsoft.com/office/drawing/2014/main" id="{75916634-B43C-4D8C-BBAA-56AB15321C68}"/>
              </a:ext>
            </a:extLst>
          </p:cNvPr>
          <p:cNvSpPr txBox="1">
            <a:spLocks noChangeArrowheads="1"/>
          </p:cNvSpPr>
          <p:nvPr/>
        </p:nvSpPr>
        <p:spPr bwMode="auto">
          <a:xfrm>
            <a:off x="1333500" y="3546475"/>
            <a:ext cx="1633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spAutoFit/>
          </a:bodyPr>
          <a:lstStyle>
            <a:lvl1pPr>
              <a:spcBef>
                <a:spcPct val="35000"/>
              </a:spcBef>
              <a:buClr>
                <a:srgbClr val="993300"/>
              </a:buClr>
              <a:buSzPct val="90000"/>
              <a:buFont typeface="Monotype Sorts"/>
              <a:buChar char="n"/>
              <a:defRPr kumimoji="1">
                <a:solidFill>
                  <a:schemeClr val="tx1"/>
                </a:solidFill>
                <a:latin typeface="Helvetica" panose="020B0604020202020204" pitchFamily="34" charset="0"/>
                <a:ea typeface="ＭＳ Ｐゴシック" panose="020B0600070205080204" pitchFamily="34" charset="-128"/>
              </a:defRPr>
            </a:lvl1pPr>
            <a:lvl2pPr marL="742950" indent="-285750">
              <a:spcBef>
                <a:spcPct val="35000"/>
              </a:spcBef>
              <a:buClr>
                <a:srgbClr val="CC6600"/>
              </a:buClr>
              <a:buSzPct val="80000"/>
              <a:buFont typeface="Monotype Sorts"/>
              <a:buChar char="l"/>
              <a:defRPr kumimoji="1">
                <a:solidFill>
                  <a:schemeClr val="tx1"/>
                </a:solidFill>
                <a:latin typeface="Helvetica" panose="020B0604020202020204" pitchFamily="34" charset="0"/>
                <a:ea typeface="ＭＳ Ｐゴシック"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ＭＳ Ｐゴシック"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ＭＳ Ｐゴシック"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ＭＳ Ｐゴシック" panose="020B0600070205080204" pitchFamily="34" charset="-128"/>
              </a:defRPr>
            </a:lvl9pPr>
          </a:lstStyle>
          <a:p>
            <a:pPr algn="ctr">
              <a:spcBef>
                <a:spcPct val="50000"/>
              </a:spcBef>
              <a:buClrTx/>
              <a:buSzTx/>
              <a:buFontTx/>
              <a:buNone/>
            </a:pPr>
            <a:r>
              <a:rPr kumimoji="0" lang="en-US" altLang="en-US" dirty="0"/>
              <a:t>15 page faults</a:t>
            </a:r>
          </a:p>
        </p:txBody>
      </p:sp>
      <p:pic>
        <p:nvPicPr>
          <p:cNvPr id="65541" name="Picture 1">
            <a:extLst>
              <a:ext uri="{FF2B5EF4-FFF2-40B4-BE49-F238E27FC236}">
                <a16:creationId xmlns:a16="http://schemas.microsoft.com/office/drawing/2014/main" id="{F4299685-D70F-4EA4-AFB5-CC614A2264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84338" y="1854200"/>
            <a:ext cx="5327650"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a:extLst>
              <a:ext uri="{FF2B5EF4-FFF2-40B4-BE49-F238E27FC236}">
                <a16:creationId xmlns:a16="http://schemas.microsoft.com/office/drawing/2014/main" id="{0DB3F33C-4CB7-4769-80F8-806EEB4F2AD1}"/>
              </a:ext>
            </a:extLst>
          </p:cNvPr>
          <p:cNvGraphicFramePr>
            <a:graphicFrameLocks noGrp="1"/>
          </p:cNvGraphicFramePr>
          <p:nvPr/>
        </p:nvGraphicFramePr>
        <p:xfrm>
          <a:off x="1854200" y="3246438"/>
          <a:ext cx="5573713" cy="371475"/>
        </p:xfrm>
        <a:graphic>
          <a:graphicData uri="http://schemas.openxmlformats.org/drawingml/2006/table">
            <a:tbl>
              <a:tblPr/>
              <a:tblGrid>
                <a:gridCol w="254000">
                  <a:extLst>
                    <a:ext uri="{9D8B030D-6E8A-4147-A177-3AD203B41FA5}">
                      <a16:colId xmlns:a16="http://schemas.microsoft.com/office/drawing/2014/main" val="3135585093"/>
                    </a:ext>
                  </a:extLst>
                </a:gridCol>
                <a:gridCol w="252413">
                  <a:extLst>
                    <a:ext uri="{9D8B030D-6E8A-4147-A177-3AD203B41FA5}">
                      <a16:colId xmlns:a16="http://schemas.microsoft.com/office/drawing/2014/main" val="3801217740"/>
                    </a:ext>
                  </a:extLst>
                </a:gridCol>
                <a:gridCol w="254000">
                  <a:extLst>
                    <a:ext uri="{9D8B030D-6E8A-4147-A177-3AD203B41FA5}">
                      <a16:colId xmlns:a16="http://schemas.microsoft.com/office/drawing/2014/main" val="1256074988"/>
                    </a:ext>
                  </a:extLst>
                </a:gridCol>
                <a:gridCol w="252412">
                  <a:extLst>
                    <a:ext uri="{9D8B030D-6E8A-4147-A177-3AD203B41FA5}">
                      <a16:colId xmlns:a16="http://schemas.microsoft.com/office/drawing/2014/main" val="1346080626"/>
                    </a:ext>
                  </a:extLst>
                </a:gridCol>
                <a:gridCol w="254000">
                  <a:extLst>
                    <a:ext uri="{9D8B030D-6E8A-4147-A177-3AD203B41FA5}">
                      <a16:colId xmlns:a16="http://schemas.microsoft.com/office/drawing/2014/main" val="3399832940"/>
                    </a:ext>
                  </a:extLst>
                </a:gridCol>
                <a:gridCol w="254000">
                  <a:extLst>
                    <a:ext uri="{9D8B030D-6E8A-4147-A177-3AD203B41FA5}">
                      <a16:colId xmlns:a16="http://schemas.microsoft.com/office/drawing/2014/main" val="3200131198"/>
                    </a:ext>
                  </a:extLst>
                </a:gridCol>
                <a:gridCol w="252413">
                  <a:extLst>
                    <a:ext uri="{9D8B030D-6E8A-4147-A177-3AD203B41FA5}">
                      <a16:colId xmlns:a16="http://schemas.microsoft.com/office/drawing/2014/main" val="3944028237"/>
                    </a:ext>
                  </a:extLst>
                </a:gridCol>
                <a:gridCol w="254000">
                  <a:extLst>
                    <a:ext uri="{9D8B030D-6E8A-4147-A177-3AD203B41FA5}">
                      <a16:colId xmlns:a16="http://schemas.microsoft.com/office/drawing/2014/main" val="2967863505"/>
                    </a:ext>
                  </a:extLst>
                </a:gridCol>
                <a:gridCol w="252412">
                  <a:extLst>
                    <a:ext uri="{9D8B030D-6E8A-4147-A177-3AD203B41FA5}">
                      <a16:colId xmlns:a16="http://schemas.microsoft.com/office/drawing/2014/main" val="3739952454"/>
                    </a:ext>
                  </a:extLst>
                </a:gridCol>
                <a:gridCol w="254000">
                  <a:extLst>
                    <a:ext uri="{9D8B030D-6E8A-4147-A177-3AD203B41FA5}">
                      <a16:colId xmlns:a16="http://schemas.microsoft.com/office/drawing/2014/main" val="2142056815"/>
                    </a:ext>
                  </a:extLst>
                </a:gridCol>
                <a:gridCol w="254000">
                  <a:extLst>
                    <a:ext uri="{9D8B030D-6E8A-4147-A177-3AD203B41FA5}">
                      <a16:colId xmlns:a16="http://schemas.microsoft.com/office/drawing/2014/main" val="2085449374"/>
                    </a:ext>
                  </a:extLst>
                </a:gridCol>
                <a:gridCol w="252413">
                  <a:extLst>
                    <a:ext uri="{9D8B030D-6E8A-4147-A177-3AD203B41FA5}">
                      <a16:colId xmlns:a16="http://schemas.microsoft.com/office/drawing/2014/main" val="3225197853"/>
                    </a:ext>
                  </a:extLst>
                </a:gridCol>
                <a:gridCol w="254000">
                  <a:extLst>
                    <a:ext uri="{9D8B030D-6E8A-4147-A177-3AD203B41FA5}">
                      <a16:colId xmlns:a16="http://schemas.microsoft.com/office/drawing/2014/main" val="3144935733"/>
                    </a:ext>
                  </a:extLst>
                </a:gridCol>
                <a:gridCol w="252412">
                  <a:extLst>
                    <a:ext uri="{9D8B030D-6E8A-4147-A177-3AD203B41FA5}">
                      <a16:colId xmlns:a16="http://schemas.microsoft.com/office/drawing/2014/main" val="30256770"/>
                    </a:ext>
                  </a:extLst>
                </a:gridCol>
                <a:gridCol w="254000">
                  <a:extLst>
                    <a:ext uri="{9D8B030D-6E8A-4147-A177-3AD203B41FA5}">
                      <a16:colId xmlns:a16="http://schemas.microsoft.com/office/drawing/2014/main" val="77123987"/>
                    </a:ext>
                  </a:extLst>
                </a:gridCol>
                <a:gridCol w="252413">
                  <a:extLst>
                    <a:ext uri="{9D8B030D-6E8A-4147-A177-3AD203B41FA5}">
                      <a16:colId xmlns:a16="http://schemas.microsoft.com/office/drawing/2014/main" val="391213329"/>
                    </a:ext>
                  </a:extLst>
                </a:gridCol>
                <a:gridCol w="254000">
                  <a:extLst>
                    <a:ext uri="{9D8B030D-6E8A-4147-A177-3AD203B41FA5}">
                      <a16:colId xmlns:a16="http://schemas.microsoft.com/office/drawing/2014/main" val="3331106223"/>
                    </a:ext>
                  </a:extLst>
                </a:gridCol>
                <a:gridCol w="254000">
                  <a:extLst>
                    <a:ext uri="{9D8B030D-6E8A-4147-A177-3AD203B41FA5}">
                      <a16:colId xmlns:a16="http://schemas.microsoft.com/office/drawing/2014/main" val="3671155055"/>
                    </a:ext>
                  </a:extLst>
                </a:gridCol>
                <a:gridCol w="252412">
                  <a:extLst>
                    <a:ext uri="{9D8B030D-6E8A-4147-A177-3AD203B41FA5}">
                      <a16:colId xmlns:a16="http://schemas.microsoft.com/office/drawing/2014/main" val="339577013"/>
                    </a:ext>
                  </a:extLst>
                </a:gridCol>
                <a:gridCol w="254000">
                  <a:extLst>
                    <a:ext uri="{9D8B030D-6E8A-4147-A177-3AD203B41FA5}">
                      <a16:colId xmlns:a16="http://schemas.microsoft.com/office/drawing/2014/main" val="2903189292"/>
                    </a:ext>
                  </a:extLst>
                </a:gridCol>
                <a:gridCol w="252413">
                  <a:extLst>
                    <a:ext uri="{9D8B030D-6E8A-4147-A177-3AD203B41FA5}">
                      <a16:colId xmlns:a16="http://schemas.microsoft.com/office/drawing/2014/main" val="1520266688"/>
                    </a:ext>
                  </a:extLst>
                </a:gridCol>
                <a:gridCol w="254000">
                  <a:extLst>
                    <a:ext uri="{9D8B030D-6E8A-4147-A177-3AD203B41FA5}">
                      <a16:colId xmlns:a16="http://schemas.microsoft.com/office/drawing/2014/main" val="3744106032"/>
                    </a:ext>
                  </a:extLst>
                </a:gridCol>
              </a:tblGrid>
              <a:tr h="371475">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FFFFFF"/>
                          </a:solidFill>
                          <a:effectLst/>
                          <a:latin typeface="Helvetica" panose="020B0604020202020204" pitchFamily="34" charset="0"/>
                          <a:ea typeface="ＭＳ Ｐゴシック" panose="020B0600070205080204" pitchFamily="34" charset="-128"/>
                        </a:rPr>
                        <a:t>1</a:t>
                      </a:r>
                    </a:p>
                  </a:txBody>
                  <a:tcPr marL="91457" marR="91457" marT="45798" marB="457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FFFFFF"/>
                          </a:solidFill>
                          <a:effectLst/>
                          <a:latin typeface="Helvetica" panose="020B0604020202020204" pitchFamily="34" charset="0"/>
                          <a:ea typeface="ＭＳ Ｐゴシック" panose="020B0600070205080204" pitchFamily="34" charset="-128"/>
                        </a:rPr>
                        <a:t>1</a:t>
                      </a:r>
                    </a:p>
                  </a:txBody>
                  <a:tcPr marL="91457" marR="91457" marT="45798" marB="457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FFFFFF"/>
                          </a:solidFill>
                          <a:effectLst/>
                          <a:latin typeface="Helvetica" panose="020B0604020202020204" pitchFamily="34" charset="0"/>
                          <a:ea typeface="ＭＳ Ｐゴシック" panose="020B0600070205080204" pitchFamily="34" charset="-128"/>
                        </a:rPr>
                        <a:t>1</a:t>
                      </a:r>
                    </a:p>
                  </a:txBody>
                  <a:tcPr marL="91457" marR="91457" marT="45798" marB="457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FFFFFF"/>
                          </a:solidFill>
                          <a:effectLst/>
                          <a:latin typeface="Helvetica" panose="020B0604020202020204" pitchFamily="34" charset="0"/>
                          <a:ea typeface="ＭＳ Ｐゴシック" panose="020B0600070205080204" pitchFamily="34" charset="-128"/>
                        </a:rPr>
                        <a:t>1</a:t>
                      </a:r>
                    </a:p>
                  </a:txBody>
                  <a:tcPr marL="91457" marR="91457" marT="45798" marB="457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FFFFFF"/>
                          </a:solidFill>
                          <a:effectLst/>
                          <a:latin typeface="Helvetica" panose="020B0604020202020204" pitchFamily="34" charset="0"/>
                          <a:ea typeface="ＭＳ Ｐゴシック" panose="020B0600070205080204" pitchFamily="34" charset="-128"/>
                        </a:rPr>
                        <a:t>-</a:t>
                      </a:r>
                    </a:p>
                  </a:txBody>
                  <a:tcPr marL="91457" marR="91457" marT="45798" marB="457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FFFFFF"/>
                          </a:solidFill>
                          <a:effectLst/>
                          <a:latin typeface="Helvetica" panose="020B0604020202020204" pitchFamily="34" charset="0"/>
                          <a:ea typeface="ＭＳ Ｐゴシック" panose="020B0600070205080204" pitchFamily="34" charset="-128"/>
                        </a:rPr>
                        <a:t>1</a:t>
                      </a:r>
                    </a:p>
                  </a:txBody>
                  <a:tcPr marL="91457" marR="91457" marT="45798" marB="457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rPr>
                        <a:t>1</a:t>
                      </a:r>
                    </a:p>
                  </a:txBody>
                  <a:tcPr marL="91457" marR="91457" marT="45798" marB="457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rPr>
                        <a:t>1</a:t>
                      </a:r>
                    </a:p>
                  </a:txBody>
                  <a:tcPr marL="91457" marR="91457" marT="45798" marB="457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rPr>
                        <a:t>1</a:t>
                      </a:r>
                    </a:p>
                  </a:txBody>
                  <a:tcPr marL="91457" marR="91457" marT="45798" marB="457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rPr>
                        <a:t>1</a:t>
                      </a:r>
                    </a:p>
                  </a:txBody>
                  <a:tcPr marL="91457" marR="91457" marT="45798" marB="457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rPr>
                        <a:t>1</a:t>
                      </a:r>
                    </a:p>
                  </a:txBody>
                  <a:tcPr marL="91457" marR="91457" marT="45798" marB="457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endParaRPr>
                    </a:p>
                  </a:txBody>
                  <a:tcPr marL="91457" marR="91457" marT="45798" marB="457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endParaRPr>
                    </a:p>
                  </a:txBody>
                  <a:tcPr marL="91457" marR="91457" marT="45798" marB="457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rPr>
                        <a:t>1</a:t>
                      </a:r>
                    </a:p>
                  </a:txBody>
                  <a:tcPr marL="91457" marR="91457" marT="45798" marB="457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rPr>
                        <a:t>1</a:t>
                      </a:r>
                    </a:p>
                  </a:txBody>
                  <a:tcPr marL="91457" marR="91457" marT="45798" marB="457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endParaRPr>
                    </a:p>
                  </a:txBody>
                  <a:tcPr marL="91457" marR="91457" marT="45798" marB="457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endParaRPr>
                    </a:p>
                  </a:txBody>
                  <a:tcPr marL="91457" marR="91457" marT="45798" marB="457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rPr>
                        <a:t>1</a:t>
                      </a:r>
                    </a:p>
                  </a:txBody>
                  <a:tcPr marL="91457" marR="91457" marT="45798" marB="457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rPr>
                        <a:t>1</a:t>
                      </a:r>
                    </a:p>
                  </a:txBody>
                  <a:tcPr marL="91457" marR="91457" marT="45798" marB="457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rPr>
                        <a:t>1</a:t>
                      </a:r>
                    </a:p>
                  </a:txBody>
                  <a:tcPr marL="91457" marR="91457" marT="45798" marB="457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a:ln>
                          <a:noFill/>
                        </a:ln>
                        <a:solidFill>
                          <a:srgbClr val="FFFFFF"/>
                        </a:solidFill>
                        <a:effectLst/>
                        <a:latin typeface="Helvetica" panose="020B0604020202020204" pitchFamily="34" charset="0"/>
                        <a:ea typeface="ＭＳ Ｐゴシック" panose="020B0600070205080204" pitchFamily="34" charset="-128"/>
                      </a:endParaRPr>
                    </a:p>
                  </a:txBody>
                  <a:tcPr marL="91457" marR="91457" marT="45798" marB="457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35000"/>
                        </a:spcBef>
                        <a:buClr>
                          <a:srgbClr val="993300"/>
                        </a:buClr>
                        <a:buSzPct val="90000"/>
                        <a:buFont typeface="Monotype Sorts"/>
                        <a:defRPr kumimoji="1" sz="1600">
                          <a:solidFill>
                            <a:schemeClr val="tx1"/>
                          </a:solidFill>
                          <a:latin typeface="Helvetica" panose="020B0604020202020204" pitchFamily="34" charset="0"/>
                          <a:ea typeface="ＭＳ Ｐゴシック" panose="020B0600070205080204" pitchFamily="34" charset="-128"/>
                        </a:defRPr>
                      </a:lvl1pPr>
                      <a:lvl2pPr marL="742950" indent="-285750" defTabSz="457200">
                        <a:spcBef>
                          <a:spcPct val="35000"/>
                        </a:spcBef>
                        <a:buClr>
                          <a:srgbClr val="CC6600"/>
                        </a:buClr>
                        <a:buSzPct val="80000"/>
                        <a:buFont typeface="Monotype Sorts"/>
                        <a:defRPr kumimoji="1" sz="1600">
                          <a:solidFill>
                            <a:schemeClr val="tx1"/>
                          </a:solidFill>
                          <a:latin typeface="Helvetica" panose="020B0604020202020204" pitchFamily="34" charset="0"/>
                          <a:ea typeface="ＭＳ Ｐゴシック" panose="020B0600070205080204" pitchFamily="34" charset="-128"/>
                        </a:defRPr>
                      </a:lvl2pPr>
                      <a:lvl3pPr marL="1143000" indent="-228600" defTabSz="457200">
                        <a:spcBef>
                          <a:spcPct val="35000"/>
                        </a:spcBef>
                        <a:buClr>
                          <a:srgbClr val="009900"/>
                        </a:buClr>
                        <a:buSzPct val="75000"/>
                        <a:buFont typeface="Webdings" panose="05030102010509060703" pitchFamily="18" charset="2"/>
                        <a:defRPr kumimoji="1" sz="1600">
                          <a:solidFill>
                            <a:schemeClr val="tx1"/>
                          </a:solidFill>
                          <a:latin typeface="Helvetica" panose="020B0604020202020204" pitchFamily="34" charset="0"/>
                          <a:ea typeface="ＭＳ Ｐゴシック" panose="020B0600070205080204" pitchFamily="34" charset="-128"/>
                        </a:defRPr>
                      </a:lvl3pPr>
                      <a:lvl4pPr marL="1600200" indent="-228600" defTabSz="457200">
                        <a:spcBef>
                          <a:spcPct val="35000"/>
                        </a:spcBef>
                        <a:buClr>
                          <a:schemeClr val="hlink"/>
                        </a:buClr>
                        <a:buSzPct val="75000"/>
                        <a:defRPr kumimoji="1" sz="1600">
                          <a:solidFill>
                            <a:schemeClr val="tx1"/>
                          </a:solidFill>
                          <a:latin typeface="Helvetica" panose="020B0604020202020204" pitchFamily="34" charset="0"/>
                          <a:ea typeface="ＭＳ Ｐゴシック" panose="020B0600070205080204" pitchFamily="34" charset="-128"/>
                        </a:defRPr>
                      </a:lvl4pPr>
                      <a:lvl5pPr marL="2057400" indent="-228600" defTabSz="457200">
                        <a:spcBef>
                          <a:spcPct val="35000"/>
                        </a:spcBef>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5pPr>
                      <a:lvl6pPr marL="25146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6pPr>
                      <a:lvl7pPr marL="29718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7pPr>
                      <a:lvl8pPr marL="34290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8pPr>
                      <a:lvl9pPr marL="3886200" indent="-228600" defTabSz="457200" eaLnBrk="0" fontAlgn="base" hangingPunct="0">
                        <a:spcBef>
                          <a:spcPct val="35000"/>
                        </a:spcBef>
                        <a:spcAft>
                          <a:spcPct val="0"/>
                        </a:spcAft>
                        <a:buClr>
                          <a:srgbClr val="FF0066"/>
                        </a:buClr>
                        <a:buSzPct val="75000"/>
                        <a:defRPr kumimoji="1" sz="1600">
                          <a:solidFill>
                            <a:schemeClr val="tx1"/>
                          </a:solidFill>
                          <a:latin typeface="Helvetica"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dirty="0">
                        <a:ln>
                          <a:noFill/>
                        </a:ln>
                        <a:solidFill>
                          <a:srgbClr val="FFFFFF"/>
                        </a:solidFill>
                        <a:effectLst/>
                        <a:latin typeface="Helvetica" panose="020B0604020202020204" pitchFamily="34" charset="0"/>
                        <a:ea typeface="ＭＳ Ｐゴシック" panose="020B0600070205080204" pitchFamily="34" charset="-128"/>
                      </a:endParaRPr>
                    </a:p>
                  </a:txBody>
                  <a:tcPr marL="91457" marR="91457" marT="45798" marB="457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285573426"/>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FCA6CF77-12AF-4EC2-89B1-0E20EC3A225C}"/>
              </a:ext>
            </a:extLst>
          </p:cNvPr>
          <p:cNvSpPr>
            <a:spLocks noGrp="1" noChangeArrowheads="1"/>
          </p:cNvSpPr>
          <p:nvPr>
            <p:ph type="title"/>
          </p:nvPr>
        </p:nvSpPr>
        <p:spPr>
          <a:xfrm>
            <a:off x="894735" y="241529"/>
            <a:ext cx="7821612" cy="576262"/>
          </a:xfrm>
        </p:spPr>
        <p:txBody>
          <a:bodyPr/>
          <a:lstStyle/>
          <a:p>
            <a:pPr eaLnBrk="1" hangingPunct="1"/>
            <a:r>
              <a:rPr lang="en-US" altLang="en-US"/>
              <a:t>First-In-First-Out (FIFO) Algorithm</a:t>
            </a:r>
          </a:p>
        </p:txBody>
      </p:sp>
      <p:sp>
        <p:nvSpPr>
          <p:cNvPr id="38915" name="Rectangle 3">
            <a:extLst>
              <a:ext uri="{FF2B5EF4-FFF2-40B4-BE49-F238E27FC236}">
                <a16:creationId xmlns:a16="http://schemas.microsoft.com/office/drawing/2014/main" id="{6D1D5755-163C-4203-ABC8-2DA1622DF8E5}"/>
              </a:ext>
            </a:extLst>
          </p:cNvPr>
          <p:cNvSpPr>
            <a:spLocks noGrp="1" noChangeArrowheads="1"/>
          </p:cNvSpPr>
          <p:nvPr>
            <p:ph type="body" idx="1"/>
          </p:nvPr>
        </p:nvSpPr>
        <p:spPr>
          <a:xfrm>
            <a:off x="894735" y="1052513"/>
            <a:ext cx="7582515" cy="5762625"/>
          </a:xfrm>
        </p:spPr>
        <p:txBody>
          <a:bodyPr/>
          <a:lstStyle/>
          <a:p>
            <a:r>
              <a:rPr lang="en-US" altLang="en-US" dirty="0"/>
              <a:t>Reference string: </a:t>
            </a:r>
            <a:r>
              <a:rPr lang="en-US" altLang="en-US" b="1" dirty="0">
                <a:solidFill>
                  <a:srgbClr val="FF0000"/>
                </a:solidFill>
              </a:rPr>
              <a:t>7,0,1,2,0,3,0,4,2,3,0,3,0,3,2,1,2,0,1,7,0,1</a:t>
            </a:r>
            <a:endParaRPr lang="en-US" altLang="en-US" dirty="0"/>
          </a:p>
          <a:p>
            <a:r>
              <a:rPr lang="en-US" altLang="en-US" dirty="0"/>
              <a:t>3 frames (3 pages can be in memory at a time per process)</a:t>
            </a:r>
          </a:p>
          <a:p>
            <a:pPr>
              <a:buFont typeface="Monotype Sorts" pitchFamily="-84" charset="2"/>
              <a:buNone/>
            </a:pPr>
            <a:endParaRPr lang="en-US" altLang="en-US" dirty="0"/>
          </a:p>
          <a:p>
            <a:pPr>
              <a:buFont typeface="Monotype Sorts" pitchFamily="-84" charset="2"/>
              <a:buNone/>
            </a:pPr>
            <a:endParaRPr lang="en-US" altLang="en-US" dirty="0"/>
          </a:p>
          <a:p>
            <a:pPr>
              <a:buFont typeface="Monotype Sorts" pitchFamily="-84" charset="2"/>
              <a:buNone/>
            </a:pPr>
            <a:br>
              <a:rPr lang="en-US" altLang="en-US" dirty="0"/>
            </a:br>
            <a:endParaRPr lang="en-US" altLang="en-US" dirty="0"/>
          </a:p>
          <a:p>
            <a:pPr>
              <a:buFont typeface="Monotype Sorts" pitchFamily="-84" charset="2"/>
              <a:buNone/>
            </a:pPr>
            <a:endParaRPr lang="en-US" altLang="en-US" sz="800" dirty="0"/>
          </a:p>
          <a:p>
            <a:pPr>
              <a:buFont typeface="Monotype Sorts" pitchFamily="-84" charset="2"/>
              <a:buNone/>
            </a:pPr>
            <a:endParaRPr lang="en-US" altLang="en-US" sz="800" dirty="0"/>
          </a:p>
          <a:p>
            <a:pPr>
              <a:buFont typeface="Monotype Sorts" pitchFamily="-84" charset="2"/>
              <a:buNone/>
            </a:pPr>
            <a:endParaRPr lang="en-US" altLang="en-US" dirty="0"/>
          </a:p>
          <a:p>
            <a:r>
              <a:rPr lang="en-US" altLang="en-US" dirty="0"/>
              <a:t>Can vary by reference string: consider 1,2,3,4,1,2,5,1,2,3,4,5</a:t>
            </a:r>
          </a:p>
          <a:p>
            <a:pPr lvl="1"/>
            <a:r>
              <a:rPr lang="en-US" altLang="en-US" dirty="0"/>
              <a:t>Adding more frames can cause more page faults!</a:t>
            </a:r>
          </a:p>
          <a:p>
            <a:pPr lvl="2"/>
            <a:r>
              <a:rPr lang="en-US" altLang="en-US" b="1" dirty="0">
                <a:solidFill>
                  <a:srgbClr val="006699"/>
                </a:solidFill>
                <a:latin typeface="+mj-lt"/>
              </a:rPr>
              <a:t>Belady</a:t>
            </a:r>
            <a:r>
              <a:rPr lang="ja-JP" altLang="en-US" b="1" dirty="0">
                <a:solidFill>
                  <a:srgbClr val="006699"/>
                </a:solidFill>
                <a:latin typeface="+mj-lt"/>
              </a:rPr>
              <a:t>’</a:t>
            </a:r>
            <a:r>
              <a:rPr lang="en-US" altLang="ja-JP" b="1" dirty="0">
                <a:solidFill>
                  <a:srgbClr val="006699"/>
                </a:solidFill>
                <a:latin typeface="+mj-lt"/>
              </a:rPr>
              <a:t>s Anomaly</a:t>
            </a:r>
            <a:endParaRPr lang="en-US" altLang="en-US" b="1" dirty="0">
              <a:solidFill>
                <a:srgbClr val="006699"/>
              </a:solidFill>
              <a:latin typeface="+mj-lt"/>
            </a:endParaRPr>
          </a:p>
          <a:p>
            <a:r>
              <a:rPr lang="en-US" altLang="en-US" dirty="0"/>
              <a:t>How to track ages of pages? </a:t>
            </a:r>
          </a:p>
          <a:p>
            <a:pPr lvl="1"/>
            <a:r>
              <a:rPr lang="en-US" altLang="en-US" dirty="0"/>
              <a:t>Just use a FIFO queue</a:t>
            </a:r>
          </a:p>
        </p:txBody>
      </p:sp>
      <p:sp>
        <p:nvSpPr>
          <p:cNvPr id="38916" name="Text Box 16">
            <a:extLst>
              <a:ext uri="{FF2B5EF4-FFF2-40B4-BE49-F238E27FC236}">
                <a16:creationId xmlns:a16="http://schemas.microsoft.com/office/drawing/2014/main" id="{70D1F977-A605-4231-817D-50B414BD8273}"/>
              </a:ext>
            </a:extLst>
          </p:cNvPr>
          <p:cNvSpPr txBox="1">
            <a:spLocks noChangeArrowheads="1"/>
          </p:cNvSpPr>
          <p:nvPr/>
        </p:nvSpPr>
        <p:spPr bwMode="auto">
          <a:xfrm>
            <a:off x="1558925" y="3546475"/>
            <a:ext cx="1697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pPr>
            <a:r>
              <a:rPr lang="en-US" altLang="en-US" dirty="0">
                <a:latin typeface="Helvetica" panose="020B0604020202020204" pitchFamily="34" charset="0"/>
              </a:rPr>
              <a:t>15 page faults</a:t>
            </a:r>
          </a:p>
        </p:txBody>
      </p:sp>
      <p:pic>
        <p:nvPicPr>
          <p:cNvPr id="38917" name="Picture 1">
            <a:extLst>
              <a:ext uri="{FF2B5EF4-FFF2-40B4-BE49-F238E27FC236}">
                <a16:creationId xmlns:a16="http://schemas.microsoft.com/office/drawing/2014/main" id="{308629FE-BC55-408D-8CD8-72B5F69846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4375" y="1854200"/>
            <a:ext cx="5327650"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CD6B9E3A-361D-4D6C-9A7F-B0347118A999}"/>
              </a:ext>
            </a:extLst>
          </p:cNvPr>
          <p:cNvSpPr>
            <a:spLocks noGrp="1" noChangeArrowheads="1"/>
          </p:cNvSpPr>
          <p:nvPr>
            <p:ph type="title"/>
          </p:nvPr>
        </p:nvSpPr>
        <p:spPr>
          <a:xfrm>
            <a:off x="1037769" y="232975"/>
            <a:ext cx="7734300" cy="576262"/>
          </a:xfrm>
        </p:spPr>
        <p:txBody>
          <a:bodyPr/>
          <a:lstStyle/>
          <a:p>
            <a:pPr eaLnBrk="1" hangingPunct="1"/>
            <a:r>
              <a:rPr lang="en-US" altLang="en-US" dirty="0"/>
              <a:t>FIFO Illustrating Belady</a:t>
            </a:r>
            <a:r>
              <a:rPr lang="ja-JP" altLang="en-US" dirty="0"/>
              <a:t>’</a:t>
            </a:r>
            <a:r>
              <a:rPr lang="en-US" altLang="ja-JP" dirty="0"/>
              <a:t>s Anomaly</a:t>
            </a:r>
            <a:endParaRPr lang="en-US" altLang="en-US" dirty="0"/>
          </a:p>
        </p:txBody>
      </p:sp>
      <p:pic>
        <p:nvPicPr>
          <p:cNvPr id="39939" name="Picture 1" descr="9_13.pdf">
            <a:extLst>
              <a:ext uri="{FF2B5EF4-FFF2-40B4-BE49-F238E27FC236}">
                <a16:creationId xmlns:a16="http://schemas.microsoft.com/office/drawing/2014/main" id="{EE4A1B7A-865F-4B41-AE5D-E878A1F8D5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3538" y="1303338"/>
            <a:ext cx="5676900"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90612" y="1408518"/>
            <a:ext cx="7618413" cy="5545393"/>
          </a:xfrm>
        </p:spPr>
        <p:txBody>
          <a:bodyPr/>
          <a:lstStyle/>
          <a:p>
            <a:pPr marL="0" indent="0">
              <a:spcBef>
                <a:spcPts val="0"/>
              </a:spcBef>
              <a:buNone/>
            </a:pPr>
            <a:r>
              <a:rPr lang="en-US" b="1" dirty="0"/>
              <a:t>Page Replacement Algorithms:</a:t>
            </a:r>
          </a:p>
          <a:p>
            <a:pPr marL="0" indent="0">
              <a:spcBef>
                <a:spcPts val="0"/>
              </a:spcBef>
              <a:buNone/>
            </a:pPr>
            <a:endParaRPr lang="en-US" b="1" dirty="0"/>
          </a:p>
          <a:p>
            <a:pPr marL="1085850" lvl="3" indent="0">
              <a:buNone/>
            </a:pPr>
            <a:r>
              <a:rPr lang="en-US" b="1" dirty="0"/>
              <a:t>o FIFO</a:t>
            </a:r>
          </a:p>
          <a:p>
            <a:pPr marL="1085850" lvl="3" indent="0">
              <a:buNone/>
            </a:pPr>
            <a:endParaRPr lang="en-US" b="1" dirty="0"/>
          </a:p>
          <a:p>
            <a:pPr marL="1085850" lvl="3" indent="0">
              <a:buNone/>
            </a:pPr>
            <a:r>
              <a:rPr lang="en-US" b="1" dirty="0">
                <a:highlight>
                  <a:srgbClr val="FFFF00"/>
                </a:highlight>
              </a:rPr>
              <a:t>o Optimal (future-based) </a:t>
            </a:r>
          </a:p>
          <a:p>
            <a:pPr marL="1085850" lvl="3" indent="0">
              <a:buNone/>
            </a:pPr>
            <a:endParaRPr lang="en-US" b="1" dirty="0"/>
          </a:p>
          <a:p>
            <a:pPr marL="1085850" lvl="3" indent="0">
              <a:buNone/>
            </a:pPr>
            <a:r>
              <a:rPr lang="en-US" b="1" dirty="0"/>
              <a:t>o LRU (past-last-time-used-based) </a:t>
            </a:r>
          </a:p>
          <a:p>
            <a:pPr marL="1085850" lvl="3" indent="0">
              <a:buNone/>
            </a:pPr>
            <a:endParaRPr lang="en-US" b="1" dirty="0"/>
          </a:p>
          <a:p>
            <a:pPr marL="1085850" lvl="3" indent="0">
              <a:buNone/>
            </a:pPr>
            <a:r>
              <a:rPr lang="en-US" b="1" dirty="0"/>
              <a:t>o LFU/MFU (past-frequency-based) </a:t>
            </a:r>
          </a:p>
          <a:p>
            <a:pPr marL="0" indent="0">
              <a:buNone/>
            </a:pPr>
            <a:endParaRPr lang="en-US" b="1" dirty="0"/>
          </a:p>
        </p:txBody>
      </p:sp>
    </p:spTree>
    <p:extLst>
      <p:ext uri="{BB962C8B-B14F-4D97-AF65-F5344CB8AC3E}">
        <p14:creationId xmlns:p14="http://schemas.microsoft.com/office/powerpoint/2010/main" val="203125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DC606A7B-3389-4BE1-845E-509D592E0BF5}"/>
              </a:ext>
            </a:extLst>
          </p:cNvPr>
          <p:cNvSpPr>
            <a:spLocks noGrp="1"/>
          </p:cNvSpPr>
          <p:nvPr>
            <p:ph type="title"/>
          </p:nvPr>
        </p:nvSpPr>
        <p:spPr>
          <a:xfrm>
            <a:off x="476250" y="2354263"/>
            <a:ext cx="8229600" cy="1665287"/>
          </a:xfrm>
        </p:spPr>
        <p:txBody>
          <a:bodyPr/>
          <a:lstStyle/>
          <a:p>
            <a:pPr algn="l"/>
            <a:br>
              <a:rPr lang="en-US" altLang="en-US"/>
            </a:br>
            <a:r>
              <a:rPr lang="en-US" altLang="en-US"/>
              <a:t>Algorithms Based on Timestamps</a:t>
            </a:r>
            <a:br>
              <a:rPr lang="en-US" altLang="en-US"/>
            </a:br>
            <a:br>
              <a:rPr lang="en-US" altLang="en-US"/>
            </a:br>
            <a:r>
              <a:rPr lang="en-US" altLang="en-US" b="0"/>
              <a:t>+ Optimal Method </a:t>
            </a:r>
            <a:r>
              <a:rPr lang="en-US" altLang="en-US" sz="2400" b="0"/>
              <a:t>(future: when it’ll be needed)</a:t>
            </a:r>
            <a:br>
              <a:rPr lang="en-US" altLang="en-US" b="0"/>
            </a:br>
            <a:r>
              <a:rPr lang="en-US" altLang="en-US" b="0"/>
              <a:t>+ LRU </a:t>
            </a:r>
            <a:r>
              <a:rPr lang="en-US" altLang="en-US" sz="2400" b="0"/>
              <a:t>(past: when it was LAST used)</a:t>
            </a:r>
          </a:p>
        </p:txBody>
      </p:sp>
    </p:spTree>
  </p:cSld>
  <p:clrMapOvr>
    <a:masterClrMapping/>
  </p:clrMapOvr>
</p:sld>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12087</TotalTime>
  <Words>1676</Words>
  <Application>Microsoft Office PowerPoint</Application>
  <PresentationFormat>On-screen Show (4:3)</PresentationFormat>
  <Paragraphs>393</Paragraphs>
  <Slides>30</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MS PGothic</vt:lpstr>
      <vt:lpstr>MS PGothic</vt:lpstr>
      <vt:lpstr>Arial</vt:lpstr>
      <vt:lpstr>Helvetica</vt:lpstr>
      <vt:lpstr>Monotype Sorts</vt:lpstr>
      <vt:lpstr>Times New Roman</vt:lpstr>
      <vt:lpstr>Verdana</vt:lpstr>
      <vt:lpstr>Webdings</vt:lpstr>
      <vt:lpstr>Wingdings</vt:lpstr>
      <vt:lpstr>os-8</vt:lpstr>
      <vt:lpstr>Lecture 18     Page Replacement Methods</vt:lpstr>
      <vt:lpstr>Outline</vt:lpstr>
      <vt:lpstr>Outline</vt:lpstr>
      <vt:lpstr>Outline</vt:lpstr>
      <vt:lpstr>First-In-First-Out (FIFO) Algorithm</vt:lpstr>
      <vt:lpstr>First-In-First-Out (FIFO) Algorithm</vt:lpstr>
      <vt:lpstr>FIFO Illustrating Belady’s Anomaly</vt:lpstr>
      <vt:lpstr>Outline</vt:lpstr>
      <vt:lpstr> Algorithms Based on Timestamps  + Optimal Method (future: when it’ll be needed) + LRU (past: when it was LAST used)</vt:lpstr>
      <vt:lpstr>Optimal Algorithm</vt:lpstr>
      <vt:lpstr>Optimal Algorithm</vt:lpstr>
      <vt:lpstr>Outline</vt:lpstr>
      <vt:lpstr>Least Recently Used (LRU) Algorithm</vt:lpstr>
      <vt:lpstr>Least Recently Used (LRU) Algorithm</vt:lpstr>
      <vt:lpstr>LRU Algorithm (Cont.)</vt:lpstr>
      <vt:lpstr>LRU Algorithm (Cont.)</vt:lpstr>
      <vt:lpstr>LRU Approximation Algorithms</vt:lpstr>
      <vt:lpstr>LRU Approximation Algorithms (cont.)</vt:lpstr>
      <vt:lpstr> Second-chance Algorithm</vt:lpstr>
      <vt:lpstr>Enhanced Second-Chance Algorithm</vt:lpstr>
      <vt:lpstr>Most Recently Used (MRU) Algorithm</vt:lpstr>
      <vt:lpstr>Outline</vt:lpstr>
      <vt:lpstr>Counting Algorithms (LFU/MFU)</vt:lpstr>
      <vt:lpstr>Least Frequently Used (LFU) Algorithm</vt:lpstr>
      <vt:lpstr>Least Frequently Used (LFU) Algorithm</vt:lpstr>
      <vt:lpstr>Least Frequently Used (LFU) Algorithm</vt:lpstr>
      <vt:lpstr>Least Frequently Used (LFU) Algorithm</vt:lpstr>
      <vt:lpstr>Most Frequently Used (MFU) Algorithm</vt:lpstr>
      <vt:lpstr>Page-Buffering Algorithms</vt:lpstr>
      <vt:lpstr>Applications and Page Replacement</vt:lpstr>
    </vt:vector>
  </TitlesOfParts>
  <Company>Lucent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dc:title>
  <dc:creator>Lucent End User</dc:creator>
  <cp:lastModifiedBy>phamh</cp:lastModifiedBy>
  <cp:revision>448</cp:revision>
  <cp:lastPrinted>2001-06-14T13:58:17Z</cp:lastPrinted>
  <dcterms:created xsi:type="dcterms:W3CDTF">2011-01-13T23:43:38Z</dcterms:created>
  <dcterms:modified xsi:type="dcterms:W3CDTF">2021-03-23T16:21:00Z</dcterms:modified>
</cp:coreProperties>
</file>