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6"/>
  </p:notesMasterIdLst>
  <p:handoutMasterIdLst>
    <p:handoutMasterId r:id="rId67"/>
  </p:handoutMasterIdLst>
  <p:sldIdLst>
    <p:sldId id="379" r:id="rId2"/>
    <p:sldId id="496" r:id="rId3"/>
    <p:sldId id="287" r:id="rId4"/>
    <p:sldId id="471" r:id="rId5"/>
    <p:sldId id="327" r:id="rId6"/>
    <p:sldId id="390" r:id="rId7"/>
    <p:sldId id="391" r:id="rId8"/>
    <p:sldId id="335" r:id="rId9"/>
    <p:sldId id="406" r:id="rId10"/>
    <p:sldId id="407" r:id="rId11"/>
    <p:sldId id="408" r:id="rId12"/>
    <p:sldId id="409" r:id="rId13"/>
    <p:sldId id="402" r:id="rId14"/>
    <p:sldId id="497" r:id="rId15"/>
    <p:sldId id="477" r:id="rId16"/>
    <p:sldId id="478" r:id="rId17"/>
    <p:sldId id="480" r:id="rId18"/>
    <p:sldId id="498" r:id="rId19"/>
    <p:sldId id="352" r:id="rId20"/>
    <p:sldId id="343" r:id="rId21"/>
    <p:sldId id="474" r:id="rId22"/>
    <p:sldId id="353" r:id="rId23"/>
    <p:sldId id="509" r:id="rId24"/>
    <p:sldId id="354" r:id="rId25"/>
    <p:sldId id="411" r:id="rId26"/>
    <p:sldId id="508" r:id="rId27"/>
    <p:sldId id="499" r:id="rId28"/>
    <p:sldId id="261" r:id="rId29"/>
    <p:sldId id="350" r:id="rId30"/>
    <p:sldId id="351" r:id="rId31"/>
    <p:sldId id="475" r:id="rId32"/>
    <p:sldId id="399" r:id="rId33"/>
    <p:sldId id="476" r:id="rId34"/>
    <p:sldId id="403" r:id="rId35"/>
    <p:sldId id="410" r:id="rId36"/>
    <p:sldId id="404" r:id="rId37"/>
    <p:sldId id="412" r:id="rId38"/>
    <p:sldId id="413" r:id="rId39"/>
    <p:sldId id="414" r:id="rId40"/>
    <p:sldId id="415" r:id="rId41"/>
    <p:sldId id="416" r:id="rId42"/>
    <p:sldId id="494" r:id="rId43"/>
    <p:sldId id="495" r:id="rId44"/>
    <p:sldId id="340" r:id="rId45"/>
    <p:sldId id="396" r:id="rId46"/>
    <p:sldId id="342" r:id="rId47"/>
    <p:sldId id="397" r:id="rId48"/>
    <p:sldId id="500" r:id="rId49"/>
    <p:sldId id="345" r:id="rId50"/>
    <p:sldId id="502" r:id="rId51"/>
    <p:sldId id="366" r:id="rId52"/>
    <p:sldId id="388" r:id="rId53"/>
    <p:sldId id="503" r:id="rId54"/>
    <p:sldId id="507" r:id="rId55"/>
    <p:sldId id="504" r:id="rId56"/>
    <p:sldId id="510" r:id="rId57"/>
    <p:sldId id="271" r:id="rId58"/>
    <p:sldId id="288" r:id="rId59"/>
    <p:sldId id="289" r:id="rId60"/>
    <p:sldId id="501" r:id="rId61"/>
    <p:sldId id="358" r:id="rId62"/>
    <p:sldId id="359" r:id="rId63"/>
    <p:sldId id="360" r:id="rId64"/>
    <p:sldId id="361" r:id="rId6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9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7"/>
  </p:normalViewPr>
  <p:slideViewPr>
    <p:cSldViewPr snapToGrid="0">
      <p:cViewPr varScale="1">
        <p:scale>
          <a:sx n="97" d="100"/>
          <a:sy n="97" d="100"/>
        </p:scale>
        <p:origin x="1872" y="7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5039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C7E058D-F5F5-495D-91F7-2467EDCAD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E62199-6F6C-46EE-BE5A-84EC1EA35754}" type="slidenum">
              <a:rPr lang="en-US" altLang="en-US" smtClean="0">
                <a:latin typeface="Helvetica" panose="020B0604020202020204" pitchFamily="34" charset="0"/>
              </a:rPr>
              <a:pPr/>
              <a:t>11</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FCBAF789-8B37-4798-95D5-4A4D271CAD8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EF015B3-48AA-4171-9C4E-E2F9A1318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2450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A1E0BD6-A860-45A4-BBE8-C4F5A53B6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4E2E95-4953-4CF2-9F21-6D5A095874EA}" type="slidenum">
              <a:rPr lang="en-US" altLang="en-US" smtClean="0">
                <a:latin typeface="Helvetica" panose="020B0604020202020204" pitchFamily="34" charset="0"/>
              </a:rPr>
              <a:pPr/>
              <a:t>12</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3F9AC652-87C8-4978-BF0D-05AAFF8095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E446E99-AFDB-4B04-B4AF-4C7719B2B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725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8092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15</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2441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16</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985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17</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18843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62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42885B6-9CB6-4BC9-9DD5-103879BE0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0CA82B-6A45-428D-A3C4-599F5F3E1205}" type="slidenum">
              <a:rPr lang="en-US" altLang="en-US" smtClean="0">
                <a:latin typeface="Helvetica" panose="020B0604020202020204" pitchFamily="34" charset="0"/>
              </a:rPr>
              <a:pPr/>
              <a:t>19</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7B349B1B-5268-498C-921B-C9006DB4B3D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79B64F6-B29E-4972-B66E-B000D909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6C0EB865-D13B-46AE-8DCA-B2B24D48AC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7242C5C7-E731-4391-B056-A8F0E499C558}" type="slidenum">
              <a:rPr lang="en-US" altLang="en-US" sz="1200"/>
              <a:pPr/>
              <a:t>20</a:t>
            </a:fld>
            <a:endParaRPr lang="en-US" altLang="en-US" sz="1200"/>
          </a:p>
        </p:txBody>
      </p:sp>
      <p:sp>
        <p:nvSpPr>
          <p:cNvPr id="152579" name="Rectangle 2">
            <a:extLst>
              <a:ext uri="{FF2B5EF4-FFF2-40B4-BE49-F238E27FC236}">
                <a16:creationId xmlns:a16="http://schemas.microsoft.com/office/drawing/2014/main" id="{A3D77B8D-3914-4EDC-95AB-D7F9E29945DC}"/>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43FE15A2-E884-4D7C-B593-9031E527E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0059EAD0-667B-45CE-AE2E-F9F003D163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3F5569D7-F40A-40DC-AA82-E963FD998631}" type="slidenum">
              <a:rPr lang="en-US" altLang="en-US" sz="1200"/>
              <a:pPr/>
              <a:t>21</a:t>
            </a:fld>
            <a:endParaRPr lang="en-US" altLang="en-US" sz="1200"/>
          </a:p>
        </p:txBody>
      </p:sp>
      <p:sp>
        <p:nvSpPr>
          <p:cNvPr id="153603" name="Rectangle 2">
            <a:extLst>
              <a:ext uri="{FF2B5EF4-FFF2-40B4-BE49-F238E27FC236}">
                <a16:creationId xmlns:a16="http://schemas.microsoft.com/office/drawing/2014/main" id="{4BE79DD8-44B8-4490-BDA4-391E854B6E29}"/>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9E1C9CF4-5082-4B73-889B-2E0FEF54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FC5AFF4-5754-4C86-B74D-F84F0BE21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DD36ED-F175-4C46-AC2B-94F67C159303}" type="slidenum">
              <a:rPr lang="en-US" altLang="en-US" smtClean="0">
                <a:latin typeface="Helvetica" panose="020B0604020202020204" pitchFamily="34" charset="0"/>
              </a:rPr>
              <a:pPr/>
              <a:t>22</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3E3D613A-D6E4-4AAF-8B4A-B1F9B907B77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76734CC-5D55-4198-A982-7ED8F13E9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FC5AFF4-5754-4C86-B74D-F84F0BE21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DD36ED-F175-4C46-AC2B-94F67C159303}" type="slidenum">
              <a:rPr lang="en-US" altLang="en-US" smtClean="0">
                <a:latin typeface="Helvetica" panose="020B0604020202020204" pitchFamily="34" charset="0"/>
              </a:rPr>
              <a:pPr/>
              <a:t>23</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3E3D613A-D6E4-4AAF-8B4A-B1F9B907B77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76734CC-5D55-4198-A982-7ED8F13E9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0662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3C116F0-D169-42E3-9E89-9156D42D4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30E302-727D-4335-B4B2-92BF222617EB}" type="slidenum">
              <a:rPr lang="en-US" altLang="en-US" smtClean="0">
                <a:latin typeface="Helvetica" panose="020B0604020202020204" pitchFamily="34" charset="0"/>
              </a:rPr>
              <a:pPr/>
              <a:t>24</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AFB6AC30-1372-4537-9DF4-1C6024D4930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0F938EF-0FE7-4915-A9FD-FFF83B41E8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4761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09ED568-80C4-40BF-BE44-C0C3CCF7B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01A6B65E-5B43-4D91-8F64-BF1A34CC94FF}" type="slidenum">
              <a:rPr lang="en-US" altLang="en-US" sz="1200"/>
              <a:pPr/>
              <a:t>28</a:t>
            </a:fld>
            <a:endParaRPr lang="en-US" altLang="en-US" sz="1200"/>
          </a:p>
        </p:txBody>
      </p:sp>
      <p:sp>
        <p:nvSpPr>
          <p:cNvPr id="106499" name="Rectangle 2">
            <a:extLst>
              <a:ext uri="{FF2B5EF4-FFF2-40B4-BE49-F238E27FC236}">
                <a16:creationId xmlns:a16="http://schemas.microsoft.com/office/drawing/2014/main" id="{12B8C7A4-CA08-4587-919A-0CC77E7EADA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4582820C-60E1-49D3-B0A6-F529A7DE1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6017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29</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15124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5AFE6ED-D85C-4D44-8413-5C3108AC5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48A9F0-CAEB-4324-B43B-31CA097C073E}" type="slidenum">
              <a:rPr lang="en-US" altLang="en-US" smtClean="0">
                <a:latin typeface="Helvetica" panose="020B0604020202020204" pitchFamily="34" charset="0"/>
              </a:rPr>
              <a:pPr/>
              <a:t>30</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5120B646-D09A-483E-B35F-2389D0AA7BC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DCB9694-2C28-465B-B874-C6A2017888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57982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0B20179E-1689-45E0-B366-638761E21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55651501-31A6-4A17-B4B1-AFC15824B628}" type="slidenum">
              <a:rPr lang="en-US" altLang="en-US" sz="1200"/>
              <a:pPr/>
              <a:t>31</a:t>
            </a:fld>
            <a:endParaRPr lang="en-US" altLang="en-US" sz="1200"/>
          </a:p>
        </p:txBody>
      </p:sp>
      <p:sp>
        <p:nvSpPr>
          <p:cNvPr id="155651" name="Rectangle 2">
            <a:extLst>
              <a:ext uri="{FF2B5EF4-FFF2-40B4-BE49-F238E27FC236}">
                <a16:creationId xmlns:a16="http://schemas.microsoft.com/office/drawing/2014/main" id="{6D717C9F-A3D6-4D87-8DD6-22C8B2EF1AE0}"/>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C539AA69-4AA0-4A69-B261-A25807C3E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C99A3265-2E0E-4908-8D72-6FA897501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17104A64-395F-4D5A-9702-252318922D27}" type="slidenum">
              <a:rPr lang="en-US" altLang="en-US" sz="1200"/>
              <a:pPr/>
              <a:t>32</a:t>
            </a:fld>
            <a:endParaRPr lang="en-US" altLang="en-US" sz="1200"/>
          </a:p>
        </p:txBody>
      </p:sp>
      <p:sp>
        <p:nvSpPr>
          <p:cNvPr id="156675" name="Rectangle 2">
            <a:extLst>
              <a:ext uri="{FF2B5EF4-FFF2-40B4-BE49-F238E27FC236}">
                <a16:creationId xmlns:a16="http://schemas.microsoft.com/office/drawing/2014/main" id="{4E9E0758-2F2D-4DAC-9517-550DCC593AF8}"/>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E60AD302-2C1B-48E2-83CE-68B150DAC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271F1154-24F0-46DC-85C0-EE1504361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E1CC3838-30DF-4CAB-9C85-E8CC503854D8}" type="slidenum">
              <a:rPr lang="en-US" altLang="en-US" sz="1200"/>
              <a:pPr/>
              <a:t>33</a:t>
            </a:fld>
            <a:endParaRPr lang="en-US" altLang="en-US" sz="1200"/>
          </a:p>
        </p:txBody>
      </p:sp>
      <p:sp>
        <p:nvSpPr>
          <p:cNvPr id="157699" name="Rectangle 2">
            <a:extLst>
              <a:ext uri="{FF2B5EF4-FFF2-40B4-BE49-F238E27FC236}">
                <a16:creationId xmlns:a16="http://schemas.microsoft.com/office/drawing/2014/main" id="{95C29168-2E4A-48A9-B2C7-A33FE80BBE1A}"/>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76F9FEE2-A13A-4B52-88F6-29F0F2F881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1344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17634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529447AA-ABF6-4B60-8650-AFD600DCF1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BC23CA-CE79-44C2-81A5-D905D6329EC8}" type="slidenum">
              <a:rPr lang="en-US" altLang="en-US" smtClean="0">
                <a:latin typeface="Helvetica" panose="020B0604020202020204" pitchFamily="34" charset="0"/>
              </a:rPr>
              <a:pPr/>
              <a:t>43</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871FBB97-71ED-4187-9898-DAB0BFC8E6F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86A1453-7D69-49B2-9A66-88B9AD68A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9800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529447AA-ABF6-4B60-8650-AFD600DCF1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BC23CA-CE79-44C2-81A5-D905D6329EC8}" type="slidenum">
              <a:rPr lang="en-US" altLang="en-US" smtClean="0">
                <a:latin typeface="Helvetica" panose="020B0604020202020204" pitchFamily="34" charset="0"/>
              </a:rPr>
              <a:pPr/>
              <a:t>44</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871FBB97-71ED-4187-9898-DAB0BFC8E6F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86A1453-7D69-49B2-9A66-88B9AD68A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33611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487514C-5FD8-45AD-A349-443654AE7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7A32E9-FB2B-4A98-913F-673B52487178}" type="slidenum">
              <a:rPr lang="en-US" altLang="en-US" smtClean="0">
                <a:latin typeface="Helvetica" panose="020B0604020202020204" pitchFamily="34" charset="0"/>
              </a:rPr>
              <a:pPr/>
              <a:t>46</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A6B84B1C-7D15-4501-A68C-CDB2C219CC1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1BDA2F6-5FF0-480A-A4D9-77AAF8B33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771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182A6F4-192D-4116-AD3A-662DD0E72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F8BB41-4A73-4757-B99D-8AE81E27A67C}" type="slidenum">
              <a:rPr lang="en-US" altLang="en-US" smtClean="0">
                <a:latin typeface="Helvetica" panose="020B0604020202020204" pitchFamily="34" charset="0"/>
              </a:rPr>
              <a:pPr/>
              <a:t>47</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EA17CEC5-A6E8-42E1-B401-DEB50A555FE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71FB9C3-8DD5-4349-AB79-C739580FE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43995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36364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5900FC3-341A-4608-8405-8760849A4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8AC5F3-E369-476B-980B-177D60CF2506}" type="slidenum">
              <a:rPr lang="en-US" altLang="en-US" smtClean="0">
                <a:latin typeface="Helvetica" panose="020B0604020202020204" pitchFamily="34" charset="0"/>
              </a:rPr>
              <a:pPr/>
              <a:t>49</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F205155-41A4-471B-A6E5-9DD27BF4A34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1893F76-BBC4-4DC9-83EE-E2043702B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97329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5900FC3-341A-4608-8405-8760849A4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8AC5F3-E369-476B-980B-177D60CF2506}" type="slidenum">
              <a:rPr lang="en-US" altLang="en-US" smtClean="0">
                <a:latin typeface="Helvetica" panose="020B0604020202020204" pitchFamily="34" charset="0"/>
              </a:rPr>
              <a:pPr/>
              <a:t>50</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F205155-41A4-471B-A6E5-9DD27BF4A34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1893F76-BBC4-4DC9-83EE-E2043702B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59733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59FBA2D-02EF-4810-ABAB-40953D6D9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F96EA1-7B26-4796-8FBC-D6010F4FD9C3}" type="slidenum">
              <a:rPr lang="en-US" altLang="en-US" smtClean="0">
                <a:latin typeface="Helvetica" panose="020B0604020202020204" pitchFamily="34" charset="0"/>
              </a:rPr>
              <a:pPr/>
              <a:t>51</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7F7D6A74-5FEE-4C4D-B7B7-33BDE2420BB2}"/>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17F6D0D-D7D5-4F3D-AA63-97C8D4EA7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95436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52</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8394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84A1819-A920-4EED-87F4-17527B037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98A6D578-079B-4304-8505-996D526AFB8A}" type="slidenum">
              <a:rPr lang="en-US" altLang="en-US" sz="1200"/>
              <a:pPr/>
              <a:t>5</a:t>
            </a:fld>
            <a:endParaRPr lang="en-US" altLang="en-US" sz="1200"/>
          </a:p>
        </p:txBody>
      </p:sp>
      <p:sp>
        <p:nvSpPr>
          <p:cNvPr id="138243" name="Rectangle 2">
            <a:extLst>
              <a:ext uri="{FF2B5EF4-FFF2-40B4-BE49-F238E27FC236}">
                <a16:creationId xmlns:a16="http://schemas.microsoft.com/office/drawing/2014/main" id="{2B2BF096-FF65-4BAA-BBA5-472E3701B684}"/>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0F1D7FE2-3162-42FA-8ABA-6740CDCB6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53</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69482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54</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20729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55</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53443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CCE535D-DEBB-42CA-BC46-8301820579CD}"/>
              </a:ext>
            </a:extLst>
          </p:cNvPr>
          <p:cNvSpPr>
            <a:spLocks noGrp="1" noChangeArrowheads="1"/>
          </p:cNvSpPr>
          <p:nvPr>
            <p:ph type="sldNum" sz="quarter" idx="5"/>
          </p:nvPr>
        </p:nvSpPr>
        <p:spPr/>
        <p:txBody>
          <a:bodyPr/>
          <a:lstStyle>
            <a:lvl1pPr defTabSz="930275">
              <a:defRPr sz="2400">
                <a:solidFill>
                  <a:schemeClr val="tx1"/>
                </a:solidFill>
                <a:latin typeface="Verdana" panose="020B0604030504040204" pitchFamily="34" charset="0"/>
                <a:ea typeface="ＭＳ Ｐゴシック" panose="020B0600070205080204" pitchFamily="34" charset="-128"/>
              </a:defRPr>
            </a:lvl1pPr>
            <a:lvl2pPr marL="36506150" indent="-36066413" defTabSz="930275">
              <a:defRPr sz="2400">
                <a:solidFill>
                  <a:schemeClr val="tx1"/>
                </a:solidFill>
                <a:latin typeface="Verdana" panose="020B0604030504040204" pitchFamily="34" charset="0"/>
                <a:ea typeface="ＭＳ Ｐゴシック" panose="020B0600070205080204" pitchFamily="34" charset="-128"/>
              </a:defRPr>
            </a:lvl2pPr>
            <a:lvl3pPr marL="49757013" indent="-48877538" defTabSz="930275">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57504C3D-AB74-4F76-9D4A-40EBBCB76DF4}" type="slidenum">
              <a:rPr lang="en-US" altLang="en-US" sz="1300">
                <a:latin typeface="Helvetica" panose="020B0604020202020204" pitchFamily="34" charset="0"/>
              </a:rPr>
              <a:pPr/>
              <a:t>56</a:t>
            </a:fld>
            <a:endParaRPr lang="en-US" altLang="en-US" sz="1300">
              <a:latin typeface="Helvetica" panose="020B0604020202020204" pitchFamily="34" charset="0"/>
            </a:endParaRPr>
          </a:p>
        </p:txBody>
      </p:sp>
      <p:sp>
        <p:nvSpPr>
          <p:cNvPr id="55299" name="Rectangle 2">
            <a:extLst>
              <a:ext uri="{FF2B5EF4-FFF2-40B4-BE49-F238E27FC236}">
                <a16:creationId xmlns:a16="http://schemas.microsoft.com/office/drawing/2014/main" id="{940BE2EB-F798-4380-9D9A-6EE0DB04867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BC53031-2272-4161-8D6D-C128BE4C3A5C}"/>
              </a:ext>
            </a:extLst>
          </p:cNvPr>
          <p:cNvSpPr>
            <a:spLocks noGrp="1" noChangeArrowheads="1"/>
          </p:cNvSpPr>
          <p:nvPr>
            <p:ph type="body" idx="1"/>
          </p:nvPr>
        </p:nvSpPr>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ED17B86-E71D-4708-936F-0E0F404440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defRPr>
            </a:lvl1pPr>
            <a:lvl2pPr marL="742950" indent="-285750" defTabSz="923925">
              <a:defRPr sz="2400">
                <a:solidFill>
                  <a:schemeClr val="tx1"/>
                </a:solidFill>
                <a:latin typeface="Times New Roman" panose="02020603050405020304" pitchFamily="18" charset="0"/>
              </a:defRPr>
            </a:lvl2pPr>
            <a:lvl3pPr marL="1143000" indent="-228600" defTabSz="923925">
              <a:defRPr sz="2400">
                <a:solidFill>
                  <a:schemeClr val="tx1"/>
                </a:solidFill>
                <a:latin typeface="Times New Roman" panose="02020603050405020304" pitchFamily="18" charset="0"/>
              </a:defRPr>
            </a:lvl3pPr>
            <a:lvl4pPr marL="1600200" indent="-228600" defTabSz="923925">
              <a:defRPr sz="2400">
                <a:solidFill>
                  <a:schemeClr val="tx1"/>
                </a:solidFill>
                <a:latin typeface="Times New Roman" panose="02020603050405020304" pitchFamily="18" charset="0"/>
              </a:defRPr>
            </a:lvl4pPr>
            <a:lvl5pPr marL="2057400" indent="-228600" defTabSz="923925">
              <a:defRPr sz="24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defRPr>
            </a:lvl9pPr>
          </a:lstStyle>
          <a:p>
            <a:fld id="{A182D449-14D5-4AB2-BF58-3EA413B903E8}" type="slidenum">
              <a:rPr lang="en-US" altLang="en-US" sz="1200"/>
              <a:pPr/>
              <a:t>57</a:t>
            </a:fld>
            <a:endParaRPr lang="en-US" altLang="en-US" sz="1200"/>
          </a:p>
        </p:txBody>
      </p:sp>
      <p:sp>
        <p:nvSpPr>
          <p:cNvPr id="132099" name="Rectangle 2">
            <a:extLst>
              <a:ext uri="{FF2B5EF4-FFF2-40B4-BE49-F238E27FC236}">
                <a16:creationId xmlns:a16="http://schemas.microsoft.com/office/drawing/2014/main" id="{F03A4BD6-D29D-4145-BA9D-82A9C137A43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DB14F83-08AC-4EF4-AAD1-76A8E6A5D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6121857-724D-46A3-AD88-62787CC5A58E}"/>
              </a:ext>
            </a:extLst>
          </p:cNvPr>
          <p:cNvSpPr>
            <a:spLocks noGrp="1" noChangeArrowheads="1"/>
          </p:cNvSpPr>
          <p:nvPr>
            <p:ph type="sldNum" sz="quarter" idx="5"/>
          </p:nvPr>
        </p:nvSpPr>
        <p:spPr/>
        <p:txBody>
          <a:bodyPr/>
          <a:lstStyle>
            <a:lvl1pPr defTabSz="930275">
              <a:defRPr sz="2400">
                <a:solidFill>
                  <a:schemeClr val="tx1"/>
                </a:solidFill>
                <a:latin typeface="Verdana" panose="020B0604030504040204" pitchFamily="34" charset="0"/>
                <a:ea typeface="ＭＳ Ｐゴシック" panose="020B0600070205080204" pitchFamily="34" charset="-128"/>
              </a:defRPr>
            </a:lvl1pPr>
            <a:lvl2pPr marL="36506150" indent="-36066413" defTabSz="930275">
              <a:defRPr sz="2400">
                <a:solidFill>
                  <a:schemeClr val="tx1"/>
                </a:solidFill>
                <a:latin typeface="Verdana" panose="020B0604030504040204" pitchFamily="34" charset="0"/>
                <a:ea typeface="ＭＳ Ｐゴシック" panose="020B0600070205080204" pitchFamily="34" charset="-128"/>
              </a:defRPr>
            </a:lvl2pPr>
            <a:lvl3pPr marL="49757013" indent="-48877538" defTabSz="930275">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6323DF82-0589-4635-9D43-A996F9AFFCAA}" type="slidenum">
              <a:rPr lang="en-US" altLang="en-US" sz="1300">
                <a:latin typeface="Helvetica" panose="020B0604020202020204" pitchFamily="34" charset="0"/>
              </a:rPr>
              <a:pPr/>
              <a:t>58</a:t>
            </a:fld>
            <a:endParaRPr lang="en-US" altLang="en-US" sz="1300">
              <a:latin typeface="Helvetica" panose="020B0604020202020204" pitchFamily="34" charset="0"/>
            </a:endParaRPr>
          </a:p>
        </p:txBody>
      </p:sp>
      <p:sp>
        <p:nvSpPr>
          <p:cNvPr id="57347" name="Rectangle 2">
            <a:extLst>
              <a:ext uri="{FF2B5EF4-FFF2-40B4-BE49-F238E27FC236}">
                <a16:creationId xmlns:a16="http://schemas.microsoft.com/office/drawing/2014/main" id="{DC9319F3-99F0-4C19-9AFC-6606245C88C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AC00269-CC00-4B2A-8498-EDBAC2065EC9}"/>
              </a:ext>
            </a:extLst>
          </p:cNvPr>
          <p:cNvSpPr>
            <a:spLocks noGrp="1" noChangeArrowheads="1"/>
          </p:cNvSpPr>
          <p:nvPr>
            <p:ph type="body" idx="1"/>
          </p:nvPr>
        </p:nvSpPr>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760928C-E187-4E38-8128-736E6B4B9FD3}"/>
              </a:ext>
            </a:extLst>
          </p:cNvPr>
          <p:cNvSpPr>
            <a:spLocks noGrp="1" noChangeArrowheads="1"/>
          </p:cNvSpPr>
          <p:nvPr>
            <p:ph type="sldNum" sz="quarter" idx="5"/>
          </p:nvPr>
        </p:nvSpPr>
        <p:spPr/>
        <p:txBody>
          <a:bodyPr/>
          <a:lstStyle>
            <a:lvl1pPr defTabSz="930275">
              <a:defRPr sz="2400">
                <a:solidFill>
                  <a:schemeClr val="tx1"/>
                </a:solidFill>
                <a:latin typeface="Verdana" panose="020B0604030504040204" pitchFamily="34" charset="0"/>
                <a:ea typeface="ＭＳ Ｐゴシック" panose="020B0600070205080204" pitchFamily="34" charset="-128"/>
              </a:defRPr>
            </a:lvl1pPr>
            <a:lvl2pPr marL="36506150" indent="-36066413" defTabSz="930275">
              <a:defRPr sz="2400">
                <a:solidFill>
                  <a:schemeClr val="tx1"/>
                </a:solidFill>
                <a:latin typeface="Verdana" panose="020B0604030504040204" pitchFamily="34" charset="0"/>
                <a:ea typeface="ＭＳ Ｐゴシック" panose="020B0600070205080204" pitchFamily="34" charset="-128"/>
              </a:defRPr>
            </a:lvl2pPr>
            <a:lvl3pPr marL="49757013" indent="-48877538" defTabSz="930275">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6C0B742B-4FFF-4E2C-938D-10CB352B27DF}" type="slidenum">
              <a:rPr lang="en-US" altLang="en-US" sz="1300">
                <a:latin typeface="Helvetica" panose="020B0604020202020204" pitchFamily="34" charset="0"/>
              </a:rPr>
              <a:pPr/>
              <a:t>59</a:t>
            </a:fld>
            <a:endParaRPr lang="en-US" altLang="en-US" sz="1300">
              <a:latin typeface="Helvetica" panose="020B0604020202020204" pitchFamily="34" charset="0"/>
            </a:endParaRPr>
          </a:p>
        </p:txBody>
      </p:sp>
      <p:sp>
        <p:nvSpPr>
          <p:cNvPr id="59395" name="Rectangle 2">
            <a:extLst>
              <a:ext uri="{FF2B5EF4-FFF2-40B4-BE49-F238E27FC236}">
                <a16:creationId xmlns:a16="http://schemas.microsoft.com/office/drawing/2014/main" id="{459CF6F3-F8C6-4B4D-9A5A-10A54DE20317}"/>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20B31BA-C443-4C56-9BF6-1751576FE64F}"/>
              </a:ext>
            </a:extLst>
          </p:cNvPr>
          <p:cNvSpPr>
            <a:spLocks noGrp="1" noChangeArrowheads="1"/>
          </p:cNvSpPr>
          <p:nvPr>
            <p:ph type="body" idx="1"/>
          </p:nvPr>
        </p:nvSpPr>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4738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0FC6990-21C8-4265-970E-EC2276871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81516A-A4D3-46ED-AD9D-FE09D72E076A}" type="slidenum">
              <a:rPr lang="en-US" altLang="en-US" smtClean="0">
                <a:latin typeface="Helvetica" panose="020B0604020202020204" pitchFamily="34" charset="0"/>
              </a:rPr>
              <a:pPr/>
              <a:t>61</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221BFD6A-BE3F-40DF-9F1F-10F5E3FE85C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A0EE37F-68E7-438B-B555-4E2E18461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AB8CAF5-E2DE-44AA-B1B4-9110FE27A2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E1648C-0648-4096-A12B-2AAE09F7CC2B}" type="slidenum">
              <a:rPr lang="en-US" altLang="en-US" smtClean="0">
                <a:latin typeface="Helvetica" panose="020B0604020202020204" pitchFamily="34" charset="0"/>
              </a:rPr>
              <a:pPr/>
              <a:t>62</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FD15FD5F-FA48-4255-91AB-9FD8B39095A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8E69B69-6ABB-4F1F-B4C1-B82847240C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E562590-B303-4B18-B682-5D0583726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E1ADA7-F1F8-4594-8AAF-107C3B89D119}" type="slidenum">
              <a:rPr lang="en-US" altLang="en-US" smtClean="0">
                <a:latin typeface="Helvetica" panose="020B0604020202020204" pitchFamily="34" charset="0"/>
              </a:rPr>
              <a:pPr/>
              <a:t>6</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458A96FF-DF24-4658-8429-A375BE9A350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7E9222E-53FB-4B02-ACC9-61590FCCA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51955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51F22B7-04A1-4491-A952-F25A54E46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BA602C-11E8-40A3-8330-4A04D5B2E992}" type="slidenum">
              <a:rPr lang="en-US" altLang="en-US" smtClean="0">
                <a:latin typeface="Helvetica" panose="020B0604020202020204" pitchFamily="34" charset="0"/>
              </a:rPr>
              <a:pPr/>
              <a:t>63</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CC9A22DB-3BD8-41D4-8B62-BE9FC2F4437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46333103-58DD-43A0-B591-66204FAEE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4A4994A-DB9D-492B-BDBB-7A50E808EA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16EAB5-2B98-4153-A1E2-EFD8BE08DBE6}" type="slidenum">
              <a:rPr lang="en-US" altLang="en-US" smtClean="0">
                <a:latin typeface="Helvetica" panose="020B0604020202020204" pitchFamily="34" charset="0"/>
              </a:rPr>
              <a:pPr/>
              <a:t>64</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B2E5269-F309-4827-83AB-DF1D99FB8E6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2B2B21-42E8-4FF8-A58A-BC3902AA8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DA51523-AB3C-45BE-97D9-C41B28DF9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F2D352-02E8-4648-88A8-0E77B0B2F780}" type="slidenum">
              <a:rPr lang="en-US" altLang="en-US" smtClean="0">
                <a:latin typeface="Helvetica" panose="020B0604020202020204" pitchFamily="34" charset="0"/>
              </a:rPr>
              <a:pPr/>
              <a:t>7</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73A0640E-EC9E-432B-BD30-D9ED3892EF2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987CF89-C822-44AD-9DD2-A0A3E9ED3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3465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1EC3056-68E3-4656-9DFA-77224657B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0C9EEC-B9BC-49B1-AABD-F717796E9E8D}" type="slidenum">
              <a:rPr lang="en-US" altLang="en-US" smtClean="0">
                <a:latin typeface="Helvetica" panose="020B0604020202020204" pitchFamily="34" charset="0"/>
              </a:rPr>
              <a:pPr/>
              <a:t>8</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8ADDCD03-7162-460F-8AB8-D390AEBFB2C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BF7CBBF-8535-40E3-9570-7F55199CB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872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BC332BC-D587-4680-9C0B-B2C4020F75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D24091-6A9E-4ECF-9F62-7E4ED49AF01F}" type="slidenum">
              <a:rPr lang="en-US" altLang="en-US" smtClean="0">
                <a:latin typeface="Helvetica" panose="020B0604020202020204" pitchFamily="34" charset="0"/>
              </a:rPr>
              <a:pPr/>
              <a:t>9</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8245421F-3E90-4118-B649-7C29CAA90DF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C0BCB20-5D40-430F-AAA0-D06FABAA2E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5295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7348BD2-2126-4A95-A08C-AF4618F11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50DC87-C1E6-4FB3-B239-D0682DC8602B}" type="slidenum">
              <a:rPr lang="en-US" altLang="en-US" smtClean="0">
                <a:latin typeface="Helvetica" panose="020B0604020202020204" pitchFamily="34" charset="0"/>
              </a:rPr>
              <a:pPr/>
              <a:t>10</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F2885C38-8B9F-4F24-896E-16A6FF7A12E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B2897DC-8821-4C31-B810-B61939C2E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93305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6.w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image" Target="../media/image6.w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10.png"/><Relationship Id="rId18" Type="http://schemas.openxmlformats.org/officeDocument/2006/relationships/oleObject" Target="../embeddings/oleObject8.bin"/><Relationship Id="rId3" Type="http://schemas.openxmlformats.org/officeDocument/2006/relationships/notesSlide" Target="../notesSlides/notesSlide3.xml"/><Relationship Id="rId21" Type="http://schemas.openxmlformats.org/officeDocument/2006/relationships/oleObject" Target="../embeddings/oleObject11.bin"/><Relationship Id="rId7" Type="http://schemas.openxmlformats.org/officeDocument/2006/relationships/oleObject" Target="../embeddings/oleObject1.bin"/><Relationship Id="rId12" Type="http://schemas.openxmlformats.org/officeDocument/2006/relationships/oleObject" Target="../embeddings/oleObject4.bin"/><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3.bin"/><Relationship Id="rId5" Type="http://schemas.openxmlformats.org/officeDocument/2006/relationships/image" Target="../media/image8.wmf"/><Relationship Id="rId15" Type="http://schemas.openxmlformats.org/officeDocument/2006/relationships/image" Target="../media/image6.wmf"/><Relationship Id="rId23" Type="http://schemas.openxmlformats.org/officeDocument/2006/relationships/oleObject" Target="../embeddings/oleObject13.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7.png"/><Relationship Id="rId9" Type="http://schemas.openxmlformats.org/officeDocument/2006/relationships/oleObject" Target="../embeddings/oleObject2.bin"/><Relationship Id="rId14" Type="http://schemas.openxmlformats.org/officeDocument/2006/relationships/oleObject" Target="../embeddings/oleObject5.bin"/><Relationship Id="rId22"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15.bin"/><Relationship Id="rId5" Type="http://schemas.openxmlformats.org/officeDocument/2006/relationships/image" Target="../media/image6.wmf"/><Relationship Id="rId4"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image" Target="../media/image6.wmf"/><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a:xfrm>
            <a:off x="685800" y="489155"/>
            <a:ext cx="7772400" cy="2127250"/>
          </a:xfrm>
        </p:spPr>
        <p:txBody>
          <a:bodyPr/>
          <a:lstStyle/>
          <a:p>
            <a:r>
              <a:rPr lang="fr-FR" sz="3600" dirty="0"/>
              <a:t>Lecture 27</a:t>
            </a:r>
            <a:br>
              <a:rPr lang="fr-FR" sz="3600" dirty="0"/>
            </a:br>
            <a:r>
              <a:rPr lang="fr-FR" sz="3600" dirty="0"/>
              <a:t>   </a:t>
            </a:r>
            <a:br>
              <a:rPr lang="en-US" sz="3600" dirty="0"/>
            </a:br>
            <a:r>
              <a:rPr lang="en-US" sz="3600" dirty="0"/>
              <a:t>Computer Networks</a:t>
            </a:r>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12109EF-2985-4A12-80F9-8E77B70C6E36}"/>
              </a:ext>
            </a:extLst>
          </p:cNvPr>
          <p:cNvSpPr>
            <a:spLocks noGrp="1" noChangeArrowheads="1"/>
          </p:cNvSpPr>
          <p:nvPr>
            <p:ph type="title"/>
          </p:nvPr>
        </p:nvSpPr>
        <p:spPr/>
        <p:txBody>
          <a:bodyPr/>
          <a:lstStyle/>
          <a:p>
            <a:r>
              <a:rPr lang="en-US" altLang="en-US" dirty="0"/>
              <a:t>Network Operating Systems (NOS)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a:xfrm>
            <a:off x="806450" y="1233488"/>
            <a:ext cx="7727950" cy="4530725"/>
          </a:xfrm>
        </p:spPr>
        <p:txBody>
          <a:bodyPr/>
          <a:lstStyle/>
          <a:p>
            <a:pPr>
              <a:defRPr/>
            </a:pPr>
            <a:r>
              <a:rPr lang="en-US" altLang="en-US" dirty="0"/>
              <a:t>Users are aware of multiplicity of machines</a:t>
            </a:r>
          </a:p>
          <a:p>
            <a:pPr>
              <a:defRPr/>
            </a:pPr>
            <a:r>
              <a:rPr lang="en-US" altLang="en-US" dirty="0"/>
              <a:t>Access to resources of various machines is done explicitly by:</a:t>
            </a:r>
          </a:p>
          <a:p>
            <a:pPr lvl="1">
              <a:defRPr/>
            </a:pPr>
            <a:r>
              <a:rPr lang="en-US" altLang="en-US" dirty="0"/>
              <a:t>Remote logging into the appropriate remote machine (</a:t>
            </a:r>
            <a:r>
              <a:rPr lang="en-US" altLang="en-US" dirty="0" err="1"/>
              <a:t>ssh</a:t>
            </a:r>
            <a:r>
              <a:rPr lang="en-US" altLang="en-US" dirty="0"/>
              <a:t>)</a:t>
            </a:r>
          </a:p>
          <a:p>
            <a:pPr lvl="2">
              <a:buFont typeface="Arial" panose="020B0604020202020204" pitchFamily="34" charset="0"/>
              <a:buChar char="•"/>
              <a:defRPr/>
            </a:pPr>
            <a:r>
              <a:rPr lang="en-US" altLang="en-US" dirty="0" err="1">
                <a:latin typeface="Courier New" panose="02070309020205020404" pitchFamily="49" charset="0"/>
                <a:cs typeface="Courier New" panose="02070309020205020404" pitchFamily="49" charset="0"/>
              </a:rPr>
              <a:t>ssh</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kristen.cs.yale.edu</a:t>
            </a:r>
            <a:endParaRPr lang="en-US" altLang="en-US" dirty="0">
              <a:latin typeface="Courier New" panose="02070309020205020404" pitchFamily="49" charset="0"/>
              <a:cs typeface="Courier New" panose="02070309020205020404" pitchFamily="49" charset="0"/>
            </a:endParaRPr>
          </a:p>
          <a:p>
            <a:pPr lvl="1">
              <a:defRPr/>
            </a:pPr>
            <a:r>
              <a:rPr lang="en-US" altLang="en-US" dirty="0"/>
              <a:t>Transferring data from remote machines to local machines, via the File Transfer Protocol (FTP) mechanism</a:t>
            </a:r>
          </a:p>
          <a:p>
            <a:pPr lvl="1">
              <a:defRPr/>
            </a:pPr>
            <a:r>
              <a:rPr lang="en-US" altLang="en-US" dirty="0"/>
              <a:t>Upload, download, access, or share files through cloud storage</a:t>
            </a:r>
          </a:p>
          <a:p>
            <a:pPr>
              <a:defRPr/>
            </a:pPr>
            <a:r>
              <a:rPr lang="en-US" altLang="en-US" dirty="0"/>
              <a:t>Users must change paradigms – establish a </a:t>
            </a:r>
            <a:r>
              <a:rPr lang="en-US" altLang="en-US" b="1" dirty="0">
                <a:solidFill>
                  <a:srgbClr val="006699"/>
                </a:solidFill>
                <a:latin typeface="+mj-lt"/>
              </a:rPr>
              <a:t>session</a:t>
            </a:r>
            <a:r>
              <a:rPr lang="en-US" altLang="en-US" dirty="0"/>
              <a:t>, give network-based commands, use a web browser</a:t>
            </a:r>
          </a:p>
          <a:p>
            <a:pPr lvl="1">
              <a:defRPr/>
            </a:pPr>
            <a:r>
              <a:rPr lang="en-US" altLang="en-US" dirty="0"/>
              <a:t>More difficult for users </a:t>
            </a:r>
          </a:p>
          <a:p>
            <a:pPr marL="0" indent="0">
              <a:buFont typeface="Monotype Sorts" pitchFamily="2" charset="2"/>
              <a:buNone/>
              <a:defRPr/>
            </a:pPr>
            <a:endParaRPr lang="en-US" altLang="en-US" dirty="0"/>
          </a:p>
          <a:p>
            <a:pPr>
              <a:buFont typeface="Monotype Sorts" pitchFamily="2" charset="2"/>
              <a:buChar char="n"/>
              <a:defRPr/>
            </a:pPr>
            <a:endParaRPr lang="en-US" altLang="en-US" dirty="0"/>
          </a:p>
        </p:txBody>
      </p:sp>
    </p:spTree>
    <p:extLst>
      <p:ext uri="{BB962C8B-B14F-4D97-AF65-F5344CB8AC3E}">
        <p14:creationId xmlns:p14="http://schemas.microsoft.com/office/powerpoint/2010/main" val="3743006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63CD5A4-9E8A-4FDA-B98E-52FF0F9B2168}"/>
              </a:ext>
            </a:extLst>
          </p:cNvPr>
          <p:cNvSpPr>
            <a:spLocks noGrp="1" noChangeArrowheads="1"/>
          </p:cNvSpPr>
          <p:nvPr>
            <p:ph type="title"/>
          </p:nvPr>
        </p:nvSpPr>
        <p:spPr/>
        <p:txBody>
          <a:bodyPr/>
          <a:lstStyle/>
          <a:p>
            <a:r>
              <a:rPr lang="en-US" altLang="en-US" dirty="0"/>
              <a:t>Distributed Operating Systems (DOS)</a:t>
            </a:r>
          </a:p>
        </p:txBody>
      </p:sp>
      <p:sp>
        <p:nvSpPr>
          <p:cNvPr id="54274" name="Content Placeholder 2">
            <a:extLst>
              <a:ext uri="{FF2B5EF4-FFF2-40B4-BE49-F238E27FC236}">
                <a16:creationId xmlns:a16="http://schemas.microsoft.com/office/drawing/2014/main" id="{6F0E65E5-A87D-4CE3-9CBE-70B1FE22C76F}"/>
              </a:ext>
            </a:extLst>
          </p:cNvPr>
          <p:cNvSpPr>
            <a:spLocks noGrp="1" noChangeArrowheads="1"/>
          </p:cNvSpPr>
          <p:nvPr>
            <p:ph idx="1"/>
          </p:nvPr>
        </p:nvSpPr>
        <p:spPr>
          <a:xfrm>
            <a:off x="806449" y="1233488"/>
            <a:ext cx="7701573" cy="4530725"/>
          </a:xfrm>
        </p:spPr>
        <p:txBody>
          <a:bodyPr/>
          <a:lstStyle/>
          <a:p>
            <a:r>
              <a:rPr lang="en-US" altLang="en-US" dirty="0"/>
              <a:t>Users not aware of multiplicity of machines</a:t>
            </a:r>
          </a:p>
          <a:p>
            <a:pPr lvl="1"/>
            <a:r>
              <a:rPr lang="en-US" altLang="en-US" dirty="0"/>
              <a:t>Access to remote resources similar to access to local resources</a:t>
            </a:r>
          </a:p>
          <a:p>
            <a:r>
              <a:rPr lang="en-US" altLang="en-US" b="1" dirty="0">
                <a:solidFill>
                  <a:srgbClr val="006699"/>
                </a:solidFill>
                <a:latin typeface="+mj-lt"/>
              </a:rPr>
              <a:t>Data Migration </a:t>
            </a:r>
            <a:r>
              <a:rPr lang="en-US" altLang="en-US" dirty="0"/>
              <a:t>– transfer data by transferring entire file, or transferring only those portions of the file necessary for the immediate task</a:t>
            </a:r>
          </a:p>
          <a:p>
            <a:r>
              <a:rPr lang="en-US" altLang="en-US" b="1" dirty="0">
                <a:solidFill>
                  <a:srgbClr val="006699"/>
                </a:solidFill>
                <a:latin typeface="+mj-lt"/>
              </a:rPr>
              <a:t>Computation Migration </a:t>
            </a:r>
            <a:r>
              <a:rPr lang="en-US" altLang="en-US" dirty="0"/>
              <a:t>– transfer the computation, rather than the data, across the system</a:t>
            </a:r>
          </a:p>
          <a:p>
            <a:pPr lvl="1"/>
            <a:r>
              <a:rPr lang="en-US" altLang="en-US" dirty="0"/>
              <a:t>Via remote procedure calls (RPCs)</a:t>
            </a:r>
          </a:p>
          <a:p>
            <a:pPr lvl="1"/>
            <a:r>
              <a:rPr lang="en-US" altLang="en-US" dirty="0"/>
              <a:t>Via messaging system</a:t>
            </a:r>
          </a:p>
          <a:p>
            <a:endParaRPr lang="en-US" altLang="en-US" b="1" dirty="0">
              <a:solidFill>
                <a:srgbClr val="3366FF"/>
              </a:solidFill>
            </a:endParaRPr>
          </a:p>
        </p:txBody>
      </p:sp>
    </p:spTree>
    <p:extLst>
      <p:ext uri="{BB962C8B-B14F-4D97-AF65-F5344CB8AC3E}">
        <p14:creationId xmlns:p14="http://schemas.microsoft.com/office/powerpoint/2010/main" val="304468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1EE806B7-8986-49D4-AEA6-C3836C0FF5F5}"/>
              </a:ext>
            </a:extLst>
          </p:cNvPr>
          <p:cNvSpPr>
            <a:spLocks noGrp="1" noChangeArrowheads="1"/>
          </p:cNvSpPr>
          <p:nvPr>
            <p:ph type="title"/>
          </p:nvPr>
        </p:nvSpPr>
        <p:spPr>
          <a:xfrm>
            <a:off x="578500" y="251437"/>
            <a:ext cx="8151845" cy="576262"/>
          </a:xfrm>
        </p:spPr>
        <p:txBody>
          <a:bodyPr/>
          <a:lstStyle/>
          <a:p>
            <a:r>
              <a:rPr lang="en-US" altLang="en-US" dirty="0"/>
              <a:t>     Distributed-Operating Systems (Cont.)</a:t>
            </a:r>
          </a:p>
        </p:txBody>
      </p:sp>
      <p:sp>
        <p:nvSpPr>
          <p:cNvPr id="56322" name="Content Placeholder 2">
            <a:extLst>
              <a:ext uri="{FF2B5EF4-FFF2-40B4-BE49-F238E27FC236}">
                <a16:creationId xmlns:a16="http://schemas.microsoft.com/office/drawing/2014/main" id="{7EE9F130-88A6-49ED-A33A-F3D0562C03FA}"/>
              </a:ext>
            </a:extLst>
          </p:cNvPr>
          <p:cNvSpPr>
            <a:spLocks noGrp="1" noChangeArrowheads="1"/>
          </p:cNvSpPr>
          <p:nvPr>
            <p:ph idx="1"/>
          </p:nvPr>
        </p:nvSpPr>
        <p:spPr>
          <a:xfrm>
            <a:off x="806450" y="1233488"/>
            <a:ext cx="7721730" cy="4530725"/>
          </a:xfrm>
        </p:spPr>
        <p:txBody>
          <a:bodyPr/>
          <a:lstStyle/>
          <a:p>
            <a:r>
              <a:rPr lang="en-US" altLang="en-US" b="1" dirty="0">
                <a:solidFill>
                  <a:srgbClr val="006699"/>
                </a:solidFill>
                <a:latin typeface="+mj-lt"/>
              </a:rPr>
              <a:t>Process Migration</a:t>
            </a:r>
            <a:r>
              <a:rPr lang="en-US" altLang="en-US" b="1" dirty="0">
                <a:solidFill>
                  <a:srgbClr val="3366FF"/>
                </a:solidFill>
              </a:rPr>
              <a:t> </a:t>
            </a:r>
            <a:r>
              <a:rPr lang="en-US" altLang="en-US" dirty="0"/>
              <a:t>– execute an entire process, or parts of it, at different sites</a:t>
            </a:r>
          </a:p>
          <a:p>
            <a:pPr lvl="1"/>
            <a:r>
              <a:rPr lang="en-US" altLang="en-US" b="1" i="1" dirty="0"/>
              <a:t>Load balancing </a:t>
            </a:r>
            <a:r>
              <a:rPr lang="en-US" altLang="en-US" dirty="0"/>
              <a:t>– distribute processes across network to even the workload</a:t>
            </a:r>
          </a:p>
          <a:p>
            <a:pPr lvl="1"/>
            <a:r>
              <a:rPr lang="en-US" altLang="en-US" b="1" i="1" dirty="0"/>
              <a:t>Computation speedup </a:t>
            </a:r>
            <a:r>
              <a:rPr lang="en-US" altLang="en-US" dirty="0"/>
              <a:t>– subprocesses can run concurrently on different sites</a:t>
            </a:r>
          </a:p>
          <a:p>
            <a:pPr lvl="1"/>
            <a:r>
              <a:rPr lang="en-US" altLang="en-US" b="1" i="1" dirty="0"/>
              <a:t>Hardware preference </a:t>
            </a:r>
            <a:r>
              <a:rPr lang="en-US" altLang="en-US" dirty="0"/>
              <a:t>– process execution may require specialized processor</a:t>
            </a:r>
          </a:p>
          <a:p>
            <a:pPr lvl="1"/>
            <a:r>
              <a:rPr lang="en-US" altLang="en-US" b="1" i="1" dirty="0"/>
              <a:t>Software preference </a:t>
            </a:r>
            <a:r>
              <a:rPr lang="en-US" altLang="en-US" dirty="0"/>
              <a:t>– required software may be available at only a particular site</a:t>
            </a:r>
          </a:p>
          <a:p>
            <a:pPr lvl="1"/>
            <a:r>
              <a:rPr lang="en-US" altLang="en-US" b="1" i="1" dirty="0"/>
              <a:t>Data access </a:t>
            </a:r>
            <a:r>
              <a:rPr lang="en-US" altLang="en-US" dirty="0"/>
              <a:t>– run process remotely, rather than transfer all data locally</a:t>
            </a:r>
          </a:p>
          <a:p>
            <a:r>
              <a:rPr lang="en-US" altLang="en-US" dirty="0"/>
              <a:t>Consider the World Wide Web</a:t>
            </a:r>
          </a:p>
          <a:p>
            <a:endParaRPr lang="en-US" altLang="en-US" dirty="0"/>
          </a:p>
        </p:txBody>
      </p:sp>
    </p:spTree>
    <p:extLst>
      <p:ext uri="{BB962C8B-B14F-4D97-AF65-F5344CB8AC3E}">
        <p14:creationId xmlns:p14="http://schemas.microsoft.com/office/powerpoint/2010/main" val="190099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0F8A4A5-5CE4-4896-A1A8-D28FA29C31DB}"/>
              </a:ext>
            </a:extLst>
          </p:cNvPr>
          <p:cNvSpPr>
            <a:spLocks noGrp="1" noChangeArrowheads="1"/>
          </p:cNvSpPr>
          <p:nvPr>
            <p:ph type="title"/>
          </p:nvPr>
        </p:nvSpPr>
        <p:spPr>
          <a:xfrm>
            <a:off x="503857" y="251437"/>
            <a:ext cx="8151845" cy="576262"/>
          </a:xfrm>
        </p:spPr>
        <p:txBody>
          <a:bodyPr/>
          <a:lstStyle/>
          <a:p>
            <a:r>
              <a:rPr lang="en-US" altLang="en-US" dirty="0"/>
              <a:t>     Design Issues of Distributed Systems</a:t>
            </a:r>
          </a:p>
        </p:txBody>
      </p:sp>
      <p:sp>
        <p:nvSpPr>
          <p:cNvPr id="58370" name="Content Placeholder 2">
            <a:extLst>
              <a:ext uri="{FF2B5EF4-FFF2-40B4-BE49-F238E27FC236}">
                <a16:creationId xmlns:a16="http://schemas.microsoft.com/office/drawing/2014/main" id="{49E72695-1256-4A35-A791-4EAACC2912DC}"/>
              </a:ext>
            </a:extLst>
          </p:cNvPr>
          <p:cNvSpPr>
            <a:spLocks noGrp="1" noChangeArrowheads="1"/>
          </p:cNvSpPr>
          <p:nvPr>
            <p:ph idx="1"/>
          </p:nvPr>
        </p:nvSpPr>
        <p:spPr>
          <a:xfrm>
            <a:off x="806450" y="1233488"/>
            <a:ext cx="7712399" cy="4530725"/>
          </a:xfrm>
        </p:spPr>
        <p:txBody>
          <a:bodyPr/>
          <a:lstStyle/>
          <a:p>
            <a:r>
              <a:rPr lang="en-US" altLang="en-US" dirty="0"/>
              <a:t>We investigate three design questions:</a:t>
            </a:r>
          </a:p>
          <a:p>
            <a:pPr lvl="1"/>
            <a:r>
              <a:rPr lang="en-US" altLang="en-US" b="1" i="1" dirty="0"/>
              <a:t>Robustness</a:t>
            </a:r>
            <a:r>
              <a:rPr lang="en-US" altLang="en-US" dirty="0"/>
              <a:t> – Can the distributed system withstand failures?</a:t>
            </a:r>
          </a:p>
          <a:p>
            <a:pPr lvl="1"/>
            <a:r>
              <a:rPr lang="en-US" altLang="en-US" b="1" i="1" dirty="0"/>
              <a:t>Transparency</a:t>
            </a:r>
            <a:r>
              <a:rPr lang="en-US" altLang="en-US" dirty="0"/>
              <a:t> – Can the distributed system be transparent to the user both in terms of where files are stored and user mobility?</a:t>
            </a:r>
          </a:p>
          <a:p>
            <a:pPr lvl="1"/>
            <a:r>
              <a:rPr lang="en-US" altLang="en-US" b="1" i="1" dirty="0"/>
              <a:t>Scalability</a:t>
            </a:r>
            <a:r>
              <a:rPr lang="en-US" altLang="en-US" dirty="0"/>
              <a:t> – Can the distributed system be scalable to allow addition of more computation power, storage, or users?</a:t>
            </a:r>
          </a:p>
          <a:p>
            <a:endParaRPr lang="en-US" altLang="en-US" dirty="0"/>
          </a:p>
          <a:p>
            <a:endParaRPr lang="en-US" altLang="en-US" dirty="0"/>
          </a:p>
        </p:txBody>
      </p:sp>
    </p:spTree>
    <p:extLst>
      <p:ext uri="{BB962C8B-B14F-4D97-AF65-F5344CB8AC3E}">
        <p14:creationId xmlns:p14="http://schemas.microsoft.com/office/powerpoint/2010/main" val="267270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highlight>
                  <a:srgbClr val="FFFF00"/>
                </a:highlight>
              </a:rPr>
              <a:t>Network Devices</a:t>
            </a:r>
          </a:p>
          <a:p>
            <a:pPr marL="685800" lvl="1"/>
            <a:r>
              <a:rPr lang="en-US" dirty="0"/>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4.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39717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dirty="0"/>
              <a:t>Network Devices</a:t>
            </a:r>
          </a:p>
        </p:txBody>
      </p:sp>
      <p:sp>
        <p:nvSpPr>
          <p:cNvPr id="10" name="Rectangle 3">
            <a:extLst>
              <a:ext uri="{FF2B5EF4-FFF2-40B4-BE49-F238E27FC236}">
                <a16:creationId xmlns:a16="http://schemas.microsoft.com/office/drawing/2014/main" id="{2565E7E2-0762-4F4A-9072-66F423F758D5}"/>
              </a:ext>
            </a:extLst>
          </p:cNvPr>
          <p:cNvSpPr txBox="1">
            <a:spLocks noChangeArrowheads="1"/>
          </p:cNvSpPr>
          <p:nvPr/>
        </p:nvSpPr>
        <p:spPr bwMode="auto">
          <a:xfrm>
            <a:off x="648927" y="3781913"/>
            <a:ext cx="8077199"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r>
              <a:rPr lang="en-US" sz="1600" b="1" dirty="0"/>
              <a:t>Network interface card (NIC)</a:t>
            </a:r>
            <a:r>
              <a:rPr lang="en-US" sz="1600" dirty="0"/>
              <a:t>, is also known as  Ethernet card, network card, network adapter = a physical and data link layer device used by computers to connect to a network (Ethernet LAN) </a:t>
            </a:r>
          </a:p>
          <a:p>
            <a:endParaRPr lang="en-US" sz="1600" dirty="0"/>
          </a:p>
          <a:p>
            <a:r>
              <a:rPr lang="en-US" sz="1600" b="1" dirty="0"/>
              <a:t>Modem</a:t>
            </a:r>
            <a:r>
              <a:rPr lang="en-US" sz="1600" dirty="0"/>
              <a:t> = a device is to convert digital signal into analog and vice versa, it has two components: </a:t>
            </a:r>
            <a:r>
              <a:rPr lang="en-US" sz="1600" b="1" dirty="0"/>
              <a:t>modulator</a:t>
            </a:r>
            <a:r>
              <a:rPr lang="en-US" sz="1600" dirty="0"/>
              <a:t>(converts digital data into analog data when the data is being sent by the computer) and </a:t>
            </a:r>
            <a:r>
              <a:rPr lang="en-US" sz="1600" b="1" dirty="0"/>
              <a:t>demodulator</a:t>
            </a:r>
            <a:r>
              <a:rPr lang="en-US" sz="1600" dirty="0"/>
              <a:t>(converts analog data signals into digital data when it is being received by the computer)</a:t>
            </a:r>
            <a:endParaRPr lang="en-US" altLang="en-US" sz="1600" kern="0" dirty="0"/>
          </a:p>
        </p:txBody>
      </p:sp>
      <p:pic>
        <p:nvPicPr>
          <p:cNvPr id="5126" name="Picture 6" descr="Modem vs Router: What's the Difference?">
            <a:extLst>
              <a:ext uri="{FF2B5EF4-FFF2-40B4-BE49-F238E27FC236}">
                <a16:creationId xmlns:a16="http://schemas.microsoft.com/office/drawing/2014/main" id="{75B2118E-174F-4D89-B266-5FDCE8E5A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755" y="1181036"/>
            <a:ext cx="4876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simplycoding.in/wp-content/uploads/2020/06/NIC_card-768x399.png">
            <a:extLst>
              <a:ext uri="{FF2B5EF4-FFF2-40B4-BE49-F238E27FC236}">
                <a16:creationId xmlns:a16="http://schemas.microsoft.com/office/drawing/2014/main" id="{C65672A5-25CF-4982-AB19-83A90ABA8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23" y="1687320"/>
            <a:ext cx="2744459" cy="142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0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dirty="0"/>
              <a:t>Network Devices</a:t>
            </a:r>
          </a:p>
        </p:txBody>
      </p:sp>
      <p:pic>
        <p:nvPicPr>
          <p:cNvPr id="5" name="Picture 4">
            <a:extLst>
              <a:ext uri="{FF2B5EF4-FFF2-40B4-BE49-F238E27FC236}">
                <a16:creationId xmlns:a16="http://schemas.microsoft.com/office/drawing/2014/main" id="{612DC8D6-F485-4FDC-8227-E0B114F27E41}"/>
              </a:ext>
            </a:extLst>
          </p:cNvPr>
          <p:cNvPicPr>
            <a:picLocks noChangeAspect="1"/>
          </p:cNvPicPr>
          <p:nvPr/>
        </p:nvPicPr>
        <p:blipFill>
          <a:blip r:embed="rId3"/>
          <a:stretch>
            <a:fillRect/>
          </a:stretch>
        </p:blipFill>
        <p:spPr>
          <a:xfrm>
            <a:off x="4572000" y="1851997"/>
            <a:ext cx="4406384" cy="2975641"/>
          </a:xfrm>
          <a:prstGeom prst="rect">
            <a:avLst/>
          </a:prstGeom>
        </p:spPr>
      </p:pic>
      <p:sp>
        <p:nvSpPr>
          <p:cNvPr id="8" name="Rectangle 3">
            <a:extLst>
              <a:ext uri="{FF2B5EF4-FFF2-40B4-BE49-F238E27FC236}">
                <a16:creationId xmlns:a16="http://schemas.microsoft.com/office/drawing/2014/main" id="{3D90DD8A-97EF-4EB6-92B7-603ECCB064C5}"/>
              </a:ext>
            </a:extLst>
          </p:cNvPr>
          <p:cNvSpPr txBox="1">
            <a:spLocks noChangeArrowheads="1"/>
          </p:cNvSpPr>
          <p:nvPr/>
        </p:nvSpPr>
        <p:spPr bwMode="auto">
          <a:xfrm>
            <a:off x="280681" y="1183404"/>
            <a:ext cx="4316060" cy="4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r>
              <a:rPr lang="en-US" sz="1600" b="1" dirty="0"/>
              <a:t>Bridge</a:t>
            </a:r>
            <a:r>
              <a:rPr lang="en-US" sz="1600" dirty="0"/>
              <a:t> connects two or more </a:t>
            </a:r>
            <a:r>
              <a:rPr lang="en-US" sz="1600" b="1" dirty="0"/>
              <a:t>networks</a:t>
            </a:r>
            <a:r>
              <a:rPr lang="en-US" sz="1600" dirty="0"/>
              <a:t> of computers (LAN). Bridges can however handle network that follow the </a:t>
            </a:r>
            <a:r>
              <a:rPr lang="en-US" sz="1600" b="1" dirty="0"/>
              <a:t>same protocol</a:t>
            </a:r>
            <a:r>
              <a:rPr lang="en-US" sz="1600" dirty="0"/>
              <a:t>. Filtering, forwarding and blocking of frames are functions of bridges. Bridges offer much better performance than hub</a:t>
            </a:r>
          </a:p>
          <a:p>
            <a:endParaRPr lang="en-US" sz="1600" b="1" dirty="0"/>
          </a:p>
          <a:p>
            <a:r>
              <a:rPr lang="en-US" sz="1600" b="1" dirty="0"/>
              <a:t>Gateway</a:t>
            </a:r>
            <a:r>
              <a:rPr lang="en-US" sz="1600" dirty="0"/>
              <a:t> connects two or more dissimilar networks. That is networks that use </a:t>
            </a:r>
            <a:r>
              <a:rPr lang="en-US" sz="1600" b="1" dirty="0"/>
              <a:t>different protocols</a:t>
            </a:r>
            <a:r>
              <a:rPr lang="en-US" sz="1600" dirty="0"/>
              <a:t>. </a:t>
            </a:r>
          </a:p>
          <a:p>
            <a:endParaRPr lang="en-US" sz="1600" b="1" dirty="0"/>
          </a:p>
          <a:p>
            <a:r>
              <a:rPr lang="en-US" sz="1600" b="1" dirty="0"/>
              <a:t>Repeater </a:t>
            </a:r>
            <a:r>
              <a:rPr lang="en-US" sz="1600" dirty="0"/>
              <a:t>are used to extend transmissions so that the signal can cover longer distances or be received on the other side of an obstruction. It increases the power of a signal and retransmits it.</a:t>
            </a:r>
          </a:p>
          <a:p>
            <a:endParaRPr lang="en-US" sz="1600" dirty="0"/>
          </a:p>
          <a:p>
            <a:endParaRPr lang="en-US" altLang="en-US" sz="1600" kern="0" dirty="0"/>
          </a:p>
          <a:p>
            <a:endParaRPr lang="en-US" altLang="en-US" sz="1600" kern="0" dirty="0"/>
          </a:p>
        </p:txBody>
      </p:sp>
    </p:spTree>
    <p:extLst>
      <p:ext uri="{BB962C8B-B14F-4D97-AF65-F5344CB8AC3E}">
        <p14:creationId xmlns:p14="http://schemas.microsoft.com/office/powerpoint/2010/main" val="170206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dirty="0"/>
              <a:t>Network Devices</a:t>
            </a:r>
          </a:p>
        </p:txBody>
      </p:sp>
      <p:sp>
        <p:nvSpPr>
          <p:cNvPr id="8" name="Rectangle 3">
            <a:extLst>
              <a:ext uri="{FF2B5EF4-FFF2-40B4-BE49-F238E27FC236}">
                <a16:creationId xmlns:a16="http://schemas.microsoft.com/office/drawing/2014/main" id="{3D90DD8A-97EF-4EB6-92B7-603ECCB064C5}"/>
              </a:ext>
            </a:extLst>
          </p:cNvPr>
          <p:cNvSpPr txBox="1">
            <a:spLocks noChangeArrowheads="1"/>
          </p:cNvSpPr>
          <p:nvPr/>
        </p:nvSpPr>
        <p:spPr bwMode="auto">
          <a:xfrm>
            <a:off x="713299" y="1141233"/>
            <a:ext cx="8077199" cy="3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r>
              <a:rPr lang="en-US" sz="1600" dirty="0"/>
              <a:t>To </a:t>
            </a:r>
            <a:r>
              <a:rPr lang="en-US" sz="1600" b="1" dirty="0"/>
              <a:t>connect computers </a:t>
            </a:r>
            <a:r>
              <a:rPr lang="en-US" sz="1600" dirty="0"/>
              <a:t>to each other: </a:t>
            </a:r>
            <a:r>
              <a:rPr lang="en-US" sz="1600" b="1" dirty="0"/>
              <a:t>hub, switch </a:t>
            </a:r>
            <a:r>
              <a:rPr lang="en-US" sz="1600" dirty="0"/>
              <a:t>or </a:t>
            </a:r>
            <a:r>
              <a:rPr lang="en-US" sz="1600" b="1" dirty="0"/>
              <a:t>router</a:t>
            </a:r>
            <a:r>
              <a:rPr lang="en-US" sz="1600" dirty="0"/>
              <a:t>. </a:t>
            </a:r>
          </a:p>
          <a:p>
            <a:endParaRPr lang="en-US" sz="1600" b="1" dirty="0"/>
          </a:p>
          <a:p>
            <a:endParaRPr lang="en-US" sz="1600" b="1" dirty="0"/>
          </a:p>
          <a:p>
            <a:endParaRPr lang="en-US" altLang="en-US" sz="1600" kern="0" dirty="0"/>
          </a:p>
          <a:p>
            <a:endParaRPr lang="en-US" altLang="en-US" sz="1600" kern="0" dirty="0"/>
          </a:p>
        </p:txBody>
      </p:sp>
      <p:pic>
        <p:nvPicPr>
          <p:cNvPr id="2" name="Picture 1">
            <a:extLst>
              <a:ext uri="{FF2B5EF4-FFF2-40B4-BE49-F238E27FC236}">
                <a16:creationId xmlns:a16="http://schemas.microsoft.com/office/drawing/2014/main" id="{FB4D7426-637C-4362-8E78-40C47A1D8609}"/>
              </a:ext>
            </a:extLst>
          </p:cNvPr>
          <p:cNvPicPr>
            <a:picLocks noChangeAspect="1"/>
          </p:cNvPicPr>
          <p:nvPr/>
        </p:nvPicPr>
        <p:blipFill>
          <a:blip r:embed="rId3"/>
          <a:stretch>
            <a:fillRect/>
          </a:stretch>
        </p:blipFill>
        <p:spPr>
          <a:xfrm>
            <a:off x="457200" y="1679627"/>
            <a:ext cx="8554065" cy="4552950"/>
          </a:xfrm>
          <a:prstGeom prst="rect">
            <a:avLst/>
          </a:prstGeom>
        </p:spPr>
      </p:pic>
    </p:spTree>
    <p:extLst>
      <p:ext uri="{BB962C8B-B14F-4D97-AF65-F5344CB8AC3E}">
        <p14:creationId xmlns:p14="http://schemas.microsoft.com/office/powerpoint/2010/main" val="428843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highlight>
                  <a:srgbClr val="FFFF00"/>
                </a:highlight>
              </a:rPr>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4.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103719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FC9FA9C3-0365-44F2-A936-BD35AD4E9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135188"/>
            <a:ext cx="6003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889000" y="1206500"/>
            <a:ext cx="7670800" cy="646113"/>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kumimoji="1" lang="en-US" altLang="en-US" dirty="0">
                <a:latin typeface="+mn-lt"/>
                <a:cs typeface="ＭＳ Ｐゴシック" charset="-128"/>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C7A3BE5D-63D1-40F3-A616-76F23FA74498}"/>
              </a:ext>
            </a:extLst>
          </p:cNvPr>
          <p:cNvSpPr>
            <a:spLocks noGrp="1" noChangeArrowheads="1"/>
          </p:cNvSpPr>
          <p:nvPr>
            <p:ph type="title"/>
          </p:nvPr>
        </p:nvSpPr>
        <p:spPr/>
        <p:txBody>
          <a:bodyPr/>
          <a:lstStyle/>
          <a:p>
            <a:r>
              <a:rPr lang="en-US" altLang="en-US"/>
              <a:t>OSI Network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4.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353626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700C7337-8374-47D7-B3E0-5626AE789F38}"/>
              </a:ext>
            </a:extLst>
          </p:cNvPr>
          <p:cNvSpPr>
            <a:spLocks noGrp="1"/>
          </p:cNvSpPr>
          <p:nvPr>
            <p:ph type="ftr" sz="quarter" idx="11"/>
          </p:nvPr>
        </p:nvSpPr>
        <p:spPr/>
        <p:txBody>
          <a:bodyPr/>
          <a:lstStyle/>
          <a:p>
            <a:pPr>
              <a:defRPr/>
            </a:pPr>
            <a:endParaRPr lang="en-US" dirty="0">
              <a:latin typeface="Times New Roman" pitchFamily="18" charset="0"/>
            </a:endParaRPr>
          </a:p>
        </p:txBody>
      </p:sp>
      <p:sp>
        <p:nvSpPr>
          <p:cNvPr id="79875" name="Slide Number Placeholder 5">
            <a:extLst>
              <a:ext uri="{FF2B5EF4-FFF2-40B4-BE49-F238E27FC236}">
                <a16:creationId xmlns:a16="http://schemas.microsoft.com/office/drawing/2014/main" id="{FC64DC7D-7988-4765-B557-F5B0524F21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FCAC6CF2-6DE5-4CC3-9B38-57708477BBDF}" type="slidenum">
              <a:rPr lang="en-US" altLang="en-US" sz="1400"/>
              <a:pPr/>
              <a:t>20</a:t>
            </a:fld>
            <a:endParaRPr lang="en-US" altLang="en-US" sz="1400"/>
          </a:p>
        </p:txBody>
      </p:sp>
      <p:sp>
        <p:nvSpPr>
          <p:cNvPr id="79876" name="Rectangle 2">
            <a:extLst>
              <a:ext uri="{FF2B5EF4-FFF2-40B4-BE49-F238E27FC236}">
                <a16:creationId xmlns:a16="http://schemas.microsoft.com/office/drawing/2014/main" id="{CA4DF960-5556-43A0-B3FC-F5C0ED1381FB}"/>
              </a:ext>
            </a:extLst>
          </p:cNvPr>
          <p:cNvSpPr>
            <a:spLocks noGrp="1" noChangeArrowheads="1"/>
          </p:cNvSpPr>
          <p:nvPr>
            <p:ph type="title"/>
          </p:nvPr>
        </p:nvSpPr>
        <p:spPr/>
        <p:txBody>
          <a:bodyPr/>
          <a:lstStyle/>
          <a:p>
            <a:r>
              <a:rPr lang="en-US" altLang="en-US" sz="2800" dirty="0"/>
              <a:t>Analogy: Organization of air travel</a:t>
            </a:r>
            <a:endParaRPr lang="en-US" altLang="en-US" sz="2400" dirty="0"/>
          </a:p>
        </p:txBody>
      </p:sp>
      <p:sp>
        <p:nvSpPr>
          <p:cNvPr id="79877" name="Rectangle 3">
            <a:extLst>
              <a:ext uri="{FF2B5EF4-FFF2-40B4-BE49-F238E27FC236}">
                <a16:creationId xmlns:a16="http://schemas.microsoft.com/office/drawing/2014/main" id="{3D70415C-8D09-406B-BF29-513C6130DAD0}"/>
              </a:ext>
            </a:extLst>
          </p:cNvPr>
          <p:cNvSpPr>
            <a:spLocks noGrp="1" noChangeArrowheads="1"/>
          </p:cNvSpPr>
          <p:nvPr>
            <p:ph type="body" idx="1"/>
          </p:nvPr>
        </p:nvSpPr>
        <p:spPr>
          <a:xfrm>
            <a:off x="838200" y="5489575"/>
            <a:ext cx="7772400" cy="542925"/>
          </a:xfrm>
        </p:spPr>
        <p:txBody>
          <a:bodyPr/>
          <a:lstStyle/>
          <a:p>
            <a:r>
              <a:rPr lang="en-US" altLang="en-US"/>
              <a:t>a series of steps</a:t>
            </a:r>
          </a:p>
        </p:txBody>
      </p:sp>
      <p:grpSp>
        <p:nvGrpSpPr>
          <p:cNvPr id="79878" name="Group 4">
            <a:extLst>
              <a:ext uri="{FF2B5EF4-FFF2-40B4-BE49-F238E27FC236}">
                <a16:creationId xmlns:a16="http://schemas.microsoft.com/office/drawing/2014/main" id="{AAA80F37-120E-4127-8044-2715F09B8775}"/>
              </a:ext>
            </a:extLst>
          </p:cNvPr>
          <p:cNvGrpSpPr>
            <a:grpSpLocks/>
          </p:cNvGrpSpPr>
          <p:nvPr/>
        </p:nvGrpSpPr>
        <p:grpSpPr bwMode="auto">
          <a:xfrm>
            <a:off x="1111250" y="1587500"/>
            <a:ext cx="6508750" cy="3294063"/>
            <a:chOff x="700" y="1000"/>
            <a:chExt cx="4100" cy="2075"/>
          </a:xfrm>
        </p:grpSpPr>
        <p:sp>
          <p:nvSpPr>
            <p:cNvPr id="79879" name="Text Box 5">
              <a:extLst>
                <a:ext uri="{FF2B5EF4-FFF2-40B4-BE49-F238E27FC236}">
                  <a16:creationId xmlns:a16="http://schemas.microsoft.com/office/drawing/2014/main" id="{3F87F6AD-5FD0-4F9E-98F9-D17676FE3C13}"/>
                </a:ext>
              </a:extLst>
            </p:cNvPr>
            <p:cNvSpPr txBox="1">
              <a:spLocks noChangeArrowheads="1"/>
            </p:cNvSpPr>
            <p:nvPr/>
          </p:nvSpPr>
          <p:spPr bwMode="auto">
            <a:xfrm>
              <a:off x="846" y="1007"/>
              <a:ext cx="1401"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Comic Sans MS" panose="030F0702030302020204" pitchFamily="66" charset="0"/>
                </a:rPr>
                <a:t>ticket (purchase)</a:t>
              </a:r>
            </a:p>
            <a:p>
              <a:endParaRPr lang="en-US" altLang="en-US" sz="2000">
                <a:latin typeface="Comic Sans MS" panose="030F0702030302020204" pitchFamily="66" charset="0"/>
              </a:endParaRPr>
            </a:p>
            <a:p>
              <a:r>
                <a:rPr lang="en-US" altLang="en-US" sz="2000">
                  <a:latin typeface="Comic Sans MS" panose="030F0702030302020204" pitchFamily="66" charset="0"/>
                </a:rPr>
                <a:t>baggage (check)</a:t>
              </a:r>
            </a:p>
            <a:p>
              <a:endParaRPr lang="en-US" altLang="en-US" sz="2000">
                <a:latin typeface="Comic Sans MS" panose="030F0702030302020204" pitchFamily="66" charset="0"/>
              </a:endParaRPr>
            </a:p>
            <a:p>
              <a:r>
                <a:rPr lang="en-US" altLang="en-US" sz="2000">
                  <a:latin typeface="Comic Sans MS" panose="030F0702030302020204" pitchFamily="66" charset="0"/>
                </a:rPr>
                <a:t>gates (load)</a:t>
              </a:r>
            </a:p>
            <a:p>
              <a:endParaRPr lang="en-US" altLang="en-US" sz="2000">
                <a:latin typeface="Comic Sans MS" panose="030F0702030302020204" pitchFamily="66" charset="0"/>
              </a:endParaRPr>
            </a:p>
            <a:p>
              <a:r>
                <a:rPr lang="en-US" altLang="en-US" sz="2000">
                  <a:latin typeface="Comic Sans MS" panose="030F0702030302020204" pitchFamily="66" charset="0"/>
                </a:rPr>
                <a:t>runway takeoff</a:t>
              </a:r>
            </a:p>
            <a:p>
              <a:endParaRPr lang="en-US" altLang="en-US" sz="2000">
                <a:latin typeface="Comic Sans MS" panose="030F0702030302020204" pitchFamily="66" charset="0"/>
              </a:endParaRPr>
            </a:p>
            <a:p>
              <a:r>
                <a:rPr lang="en-US" altLang="en-US" sz="2000">
                  <a:latin typeface="Comic Sans MS" panose="030F0702030302020204" pitchFamily="66" charset="0"/>
                </a:rPr>
                <a:t>airplane routing</a:t>
              </a:r>
            </a:p>
          </p:txBody>
        </p:sp>
        <p:sp>
          <p:nvSpPr>
            <p:cNvPr id="79880" name="Text Box 6">
              <a:extLst>
                <a:ext uri="{FF2B5EF4-FFF2-40B4-BE49-F238E27FC236}">
                  <a16:creationId xmlns:a16="http://schemas.microsoft.com/office/drawing/2014/main" id="{1CC41B7B-D6D7-4205-A6DE-08944B8B51EB}"/>
                </a:ext>
              </a:extLst>
            </p:cNvPr>
            <p:cNvSpPr txBox="1">
              <a:spLocks noChangeArrowheads="1"/>
            </p:cNvSpPr>
            <p:nvPr/>
          </p:nvSpPr>
          <p:spPr bwMode="auto">
            <a:xfrm>
              <a:off x="3242" y="1001"/>
              <a:ext cx="1364" cy="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Comic Sans MS" panose="030F0702030302020204" pitchFamily="66" charset="0"/>
                </a:rPr>
                <a:t>ticket (complain)</a:t>
              </a:r>
            </a:p>
            <a:p>
              <a:endParaRPr lang="en-US" altLang="en-US" sz="2000">
                <a:latin typeface="Comic Sans MS" panose="030F0702030302020204" pitchFamily="66" charset="0"/>
              </a:endParaRPr>
            </a:p>
            <a:p>
              <a:r>
                <a:rPr lang="en-US" altLang="en-US" sz="2000">
                  <a:latin typeface="Comic Sans MS" panose="030F0702030302020204" pitchFamily="66" charset="0"/>
                </a:rPr>
                <a:t>baggage (claim)</a:t>
              </a:r>
            </a:p>
            <a:p>
              <a:endParaRPr lang="en-US" altLang="en-US" sz="2000">
                <a:latin typeface="Comic Sans MS" panose="030F0702030302020204" pitchFamily="66" charset="0"/>
              </a:endParaRPr>
            </a:p>
            <a:p>
              <a:r>
                <a:rPr lang="en-US" altLang="en-US" sz="2000">
                  <a:latin typeface="Comic Sans MS" panose="030F0702030302020204" pitchFamily="66" charset="0"/>
                </a:rPr>
                <a:t>gates (unload)</a:t>
              </a:r>
            </a:p>
            <a:p>
              <a:endParaRPr lang="en-US" altLang="en-US" sz="2000">
                <a:latin typeface="Comic Sans MS" panose="030F0702030302020204" pitchFamily="66" charset="0"/>
              </a:endParaRPr>
            </a:p>
            <a:p>
              <a:r>
                <a:rPr lang="en-US" altLang="en-US" sz="2000">
                  <a:latin typeface="Comic Sans MS" panose="030F0702030302020204" pitchFamily="66" charset="0"/>
                </a:rPr>
                <a:t>runway landing</a:t>
              </a:r>
            </a:p>
            <a:p>
              <a:endParaRPr lang="en-US" altLang="en-US" sz="2000">
                <a:latin typeface="Comic Sans MS" panose="030F0702030302020204" pitchFamily="66" charset="0"/>
              </a:endParaRPr>
            </a:p>
            <a:p>
              <a:r>
                <a:rPr lang="en-US" altLang="en-US" sz="2000">
                  <a:latin typeface="Comic Sans MS" panose="030F0702030302020204" pitchFamily="66" charset="0"/>
                </a:rPr>
                <a:t>airplane routing</a:t>
              </a:r>
            </a:p>
          </p:txBody>
        </p:sp>
        <p:sp>
          <p:nvSpPr>
            <p:cNvPr id="79881" name="Text Box 7">
              <a:extLst>
                <a:ext uri="{FF2B5EF4-FFF2-40B4-BE49-F238E27FC236}">
                  <a16:creationId xmlns:a16="http://schemas.microsoft.com/office/drawing/2014/main" id="{F655BE31-9113-4547-9DC9-03840E23DB71}"/>
                </a:ext>
              </a:extLst>
            </p:cNvPr>
            <p:cNvSpPr txBox="1">
              <a:spLocks noChangeArrowheads="1"/>
            </p:cNvSpPr>
            <p:nvPr/>
          </p:nvSpPr>
          <p:spPr bwMode="auto">
            <a:xfrm>
              <a:off x="2074" y="2825"/>
              <a:ext cx="1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Comic Sans MS" panose="030F0702030302020204" pitchFamily="66" charset="0"/>
                </a:rPr>
                <a:t>airplane routing</a:t>
              </a:r>
            </a:p>
          </p:txBody>
        </p:sp>
        <p:sp>
          <p:nvSpPr>
            <p:cNvPr id="79882" name="Freeform 8">
              <a:extLst>
                <a:ext uri="{FF2B5EF4-FFF2-40B4-BE49-F238E27FC236}">
                  <a16:creationId xmlns:a16="http://schemas.microsoft.com/office/drawing/2014/main" id="{DAC4454A-D526-4223-A021-9F014CA02822}"/>
                </a:ext>
              </a:extLst>
            </p:cNvPr>
            <p:cNvSpPr>
              <a:spLocks/>
            </p:cNvSpPr>
            <p:nvPr/>
          </p:nvSpPr>
          <p:spPr bwMode="auto">
            <a:xfrm>
              <a:off x="700" y="1000"/>
              <a:ext cx="4100" cy="2072"/>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Lst>
              <a:ahLst/>
              <a:cxnLst>
                <a:cxn ang="T12">
                  <a:pos x="T0" y="T1"/>
                </a:cxn>
                <a:cxn ang="T13">
                  <a:pos x="T2" y="T3"/>
                </a:cxn>
                <a:cxn ang="T14">
                  <a:pos x="T4" y="T5"/>
                </a:cxn>
                <a:cxn ang="T15">
                  <a:pos x="T6" y="T7"/>
                </a:cxn>
                <a:cxn ang="T16">
                  <a:pos x="T8" y="T9"/>
                </a:cxn>
                <a:cxn ang="T17">
                  <a:pos x="T10" y="T11"/>
                </a:cxn>
              </a:cxnLst>
              <a:rect l="T18" t="T19" r="T20" b="T21"/>
              <a:pathLst>
                <a:path w="4100" h="2072">
                  <a:moveTo>
                    <a:pt x="0" y="0"/>
                  </a:moveTo>
                  <a:lnTo>
                    <a:pt x="4" y="1736"/>
                  </a:lnTo>
                  <a:lnTo>
                    <a:pt x="804" y="2064"/>
                  </a:lnTo>
                  <a:lnTo>
                    <a:pt x="3468" y="2072"/>
                  </a:lnTo>
                  <a:lnTo>
                    <a:pt x="4100" y="1736"/>
                  </a:lnTo>
                  <a:lnTo>
                    <a:pt x="4100" y="96"/>
                  </a:ln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a:extLst>
              <a:ext uri="{FF2B5EF4-FFF2-40B4-BE49-F238E27FC236}">
                <a16:creationId xmlns:a16="http://schemas.microsoft.com/office/drawing/2014/main" id="{CC5329F2-753A-4AF8-B1ED-92BCBFF9C0A6}"/>
              </a:ext>
            </a:extLst>
          </p:cNvPr>
          <p:cNvSpPr>
            <a:spLocks noGrp="1"/>
          </p:cNvSpPr>
          <p:nvPr>
            <p:ph type="ftr" sz="quarter" idx="11"/>
          </p:nvPr>
        </p:nvSpPr>
        <p:spPr/>
        <p:txBody>
          <a:bodyPr/>
          <a:lstStyle/>
          <a:p>
            <a:pPr>
              <a:defRPr/>
            </a:pPr>
            <a:endParaRPr lang="en-US" dirty="0">
              <a:latin typeface="Times New Roman" pitchFamily="18" charset="0"/>
            </a:endParaRPr>
          </a:p>
        </p:txBody>
      </p:sp>
      <p:sp>
        <p:nvSpPr>
          <p:cNvPr id="80899" name="Slide Number Placeholder 5">
            <a:extLst>
              <a:ext uri="{FF2B5EF4-FFF2-40B4-BE49-F238E27FC236}">
                <a16:creationId xmlns:a16="http://schemas.microsoft.com/office/drawing/2014/main" id="{258193C6-7E54-4573-9661-AF9B5B5F67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400" dirty="0"/>
          </a:p>
        </p:txBody>
      </p:sp>
      <p:grpSp>
        <p:nvGrpSpPr>
          <p:cNvPr id="80900" name="Group 38">
            <a:extLst>
              <a:ext uri="{FF2B5EF4-FFF2-40B4-BE49-F238E27FC236}">
                <a16:creationId xmlns:a16="http://schemas.microsoft.com/office/drawing/2014/main" id="{2D9D4FA5-1764-41AB-839D-DB1995BD3A74}"/>
              </a:ext>
            </a:extLst>
          </p:cNvPr>
          <p:cNvGrpSpPr>
            <a:grpSpLocks/>
          </p:cNvGrpSpPr>
          <p:nvPr/>
        </p:nvGrpSpPr>
        <p:grpSpPr bwMode="auto">
          <a:xfrm>
            <a:off x="434975" y="1314450"/>
            <a:ext cx="8418513" cy="2835275"/>
            <a:chOff x="258" y="1214"/>
            <a:chExt cx="5303" cy="1786"/>
          </a:xfrm>
        </p:grpSpPr>
        <p:sp>
          <p:nvSpPr>
            <p:cNvPr id="80903" name="Rectangle 2">
              <a:extLst>
                <a:ext uri="{FF2B5EF4-FFF2-40B4-BE49-F238E27FC236}">
                  <a16:creationId xmlns:a16="http://schemas.microsoft.com/office/drawing/2014/main" id="{0723E6EB-DEEE-4740-A549-089043939BCC}"/>
                </a:ext>
              </a:extLst>
            </p:cNvPr>
            <p:cNvSpPr>
              <a:spLocks noChangeArrowheads="1"/>
            </p:cNvSpPr>
            <p:nvPr/>
          </p:nvSpPr>
          <p:spPr bwMode="auto">
            <a:xfrm>
              <a:off x="264" y="1544"/>
              <a:ext cx="1028" cy="108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04" name="Text Box 3">
              <a:extLst>
                <a:ext uri="{FF2B5EF4-FFF2-40B4-BE49-F238E27FC236}">
                  <a16:creationId xmlns:a16="http://schemas.microsoft.com/office/drawing/2014/main" id="{005D76A5-DD4E-4048-97E7-E9CDEC89516D}"/>
                </a:ext>
              </a:extLst>
            </p:cNvPr>
            <p:cNvSpPr txBox="1">
              <a:spLocks noChangeArrowheads="1"/>
            </p:cNvSpPr>
            <p:nvPr/>
          </p:nvSpPr>
          <p:spPr bwMode="auto">
            <a:xfrm>
              <a:off x="258" y="1597"/>
              <a:ext cx="107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altLang="en-US" sz="1400">
                  <a:latin typeface="Arial" panose="020B0604020202020204" pitchFamily="34" charset="0"/>
                </a:rPr>
                <a:t>ticket (purchase)</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baggage (check)</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gates (load)</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runway (takeoff)</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airplane routing</a:t>
              </a:r>
            </a:p>
          </p:txBody>
        </p:sp>
        <p:sp>
          <p:nvSpPr>
            <p:cNvPr id="80905" name="Line 4">
              <a:extLst>
                <a:ext uri="{FF2B5EF4-FFF2-40B4-BE49-F238E27FC236}">
                  <a16:creationId xmlns:a16="http://schemas.microsoft.com/office/drawing/2014/main" id="{AF33B907-9724-45C2-999C-305AD0DA6FA3}"/>
                </a:ext>
              </a:extLst>
            </p:cNvPr>
            <p:cNvSpPr>
              <a:spLocks noChangeShapeType="1"/>
            </p:cNvSpPr>
            <p:nvPr/>
          </p:nvSpPr>
          <p:spPr bwMode="auto">
            <a:xfrm>
              <a:off x="271" y="1770"/>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5">
              <a:extLst>
                <a:ext uri="{FF2B5EF4-FFF2-40B4-BE49-F238E27FC236}">
                  <a16:creationId xmlns:a16="http://schemas.microsoft.com/office/drawing/2014/main" id="{74385228-7C4A-4B52-92B2-FC787871488C}"/>
                </a:ext>
              </a:extLst>
            </p:cNvPr>
            <p:cNvSpPr>
              <a:spLocks noChangeShapeType="1"/>
            </p:cNvSpPr>
            <p:nvPr/>
          </p:nvSpPr>
          <p:spPr bwMode="auto">
            <a:xfrm>
              <a:off x="275" y="1989"/>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6">
              <a:extLst>
                <a:ext uri="{FF2B5EF4-FFF2-40B4-BE49-F238E27FC236}">
                  <a16:creationId xmlns:a16="http://schemas.microsoft.com/office/drawing/2014/main" id="{3EEC636F-E448-4BCE-9928-11B8AD97CF3B}"/>
                </a:ext>
              </a:extLst>
            </p:cNvPr>
            <p:cNvSpPr>
              <a:spLocks noChangeShapeType="1"/>
            </p:cNvSpPr>
            <p:nvPr/>
          </p:nvSpPr>
          <p:spPr bwMode="auto">
            <a:xfrm>
              <a:off x="271" y="2207"/>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7">
              <a:extLst>
                <a:ext uri="{FF2B5EF4-FFF2-40B4-BE49-F238E27FC236}">
                  <a16:creationId xmlns:a16="http://schemas.microsoft.com/office/drawing/2014/main" id="{65227EDC-8203-4F8F-BF51-44DE847CA0C9}"/>
                </a:ext>
              </a:extLst>
            </p:cNvPr>
            <p:cNvSpPr>
              <a:spLocks noChangeShapeType="1"/>
            </p:cNvSpPr>
            <p:nvPr/>
          </p:nvSpPr>
          <p:spPr bwMode="auto">
            <a:xfrm>
              <a:off x="279" y="2426"/>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Text Box 8">
              <a:extLst>
                <a:ext uri="{FF2B5EF4-FFF2-40B4-BE49-F238E27FC236}">
                  <a16:creationId xmlns:a16="http://schemas.microsoft.com/office/drawing/2014/main" id="{83EC92D4-00C1-416C-96F3-9B09DED43CB0}"/>
                </a:ext>
              </a:extLst>
            </p:cNvPr>
            <p:cNvSpPr txBox="1">
              <a:spLocks noChangeArrowheads="1"/>
            </p:cNvSpPr>
            <p:nvPr/>
          </p:nvSpPr>
          <p:spPr bwMode="auto">
            <a:xfrm>
              <a:off x="493" y="2706"/>
              <a:ext cx="5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departure</a:t>
              </a:r>
            </a:p>
            <a:p>
              <a:pPr algn="ctr" eaLnBrk="1" hangingPunct="1"/>
              <a:r>
                <a:rPr lang="en-US" altLang="en-US" sz="1200">
                  <a:latin typeface="Arial" panose="020B0604020202020204" pitchFamily="34" charset="0"/>
                </a:rPr>
                <a:t>airport</a:t>
              </a:r>
            </a:p>
          </p:txBody>
        </p:sp>
        <p:sp>
          <p:nvSpPr>
            <p:cNvPr id="80910" name="Text Box 9">
              <a:extLst>
                <a:ext uri="{FF2B5EF4-FFF2-40B4-BE49-F238E27FC236}">
                  <a16:creationId xmlns:a16="http://schemas.microsoft.com/office/drawing/2014/main" id="{42B565CC-A0FF-45D8-AC95-0E0997C56209}"/>
                </a:ext>
              </a:extLst>
            </p:cNvPr>
            <p:cNvSpPr txBox="1">
              <a:spLocks noChangeArrowheads="1"/>
            </p:cNvSpPr>
            <p:nvPr/>
          </p:nvSpPr>
          <p:spPr bwMode="auto">
            <a:xfrm>
              <a:off x="3756" y="2712"/>
              <a:ext cx="3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arrival</a:t>
              </a:r>
            </a:p>
            <a:p>
              <a:pPr algn="ctr" eaLnBrk="1" hangingPunct="1"/>
              <a:r>
                <a:rPr lang="en-US" altLang="en-US" sz="1200">
                  <a:latin typeface="Arial" panose="020B0604020202020204" pitchFamily="34" charset="0"/>
                </a:rPr>
                <a:t>airport</a:t>
              </a:r>
            </a:p>
          </p:txBody>
        </p:sp>
        <p:sp>
          <p:nvSpPr>
            <p:cNvPr id="80911" name="Text Box 10">
              <a:extLst>
                <a:ext uri="{FF2B5EF4-FFF2-40B4-BE49-F238E27FC236}">
                  <a16:creationId xmlns:a16="http://schemas.microsoft.com/office/drawing/2014/main" id="{84254B65-D5ED-4478-880D-B7D087E19287}"/>
                </a:ext>
              </a:extLst>
            </p:cNvPr>
            <p:cNvSpPr txBox="1">
              <a:spLocks noChangeArrowheads="1"/>
            </p:cNvSpPr>
            <p:nvPr/>
          </p:nvSpPr>
          <p:spPr bwMode="auto">
            <a:xfrm>
              <a:off x="1859" y="2709"/>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intermediate air-traffic</a:t>
              </a:r>
            </a:p>
            <a:p>
              <a:pPr algn="ctr" eaLnBrk="1" hangingPunct="1"/>
              <a:r>
                <a:rPr lang="en-US" altLang="en-US" sz="1200">
                  <a:latin typeface="Arial" panose="020B0604020202020204" pitchFamily="34" charset="0"/>
                </a:rPr>
                <a:t>control centers</a:t>
              </a:r>
            </a:p>
          </p:txBody>
        </p:sp>
        <p:pic>
          <p:nvPicPr>
            <p:cNvPr id="80912" name="Picture 11" descr="yylgaifm[1]">
              <a:extLst>
                <a:ext uri="{FF2B5EF4-FFF2-40B4-BE49-F238E27FC236}">
                  <a16:creationId xmlns:a16="http://schemas.microsoft.com/office/drawing/2014/main" id="{7B930683-4250-4F10-92F9-C4386315C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30" y="1315"/>
              <a:ext cx="96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3" name="Line 12">
              <a:extLst>
                <a:ext uri="{FF2B5EF4-FFF2-40B4-BE49-F238E27FC236}">
                  <a16:creationId xmlns:a16="http://schemas.microsoft.com/office/drawing/2014/main" id="{C6DCB269-5C33-4BAA-909F-B3503791376B}"/>
                </a:ext>
              </a:extLst>
            </p:cNvPr>
            <p:cNvSpPr>
              <a:spLocks noChangeShapeType="1"/>
            </p:cNvSpPr>
            <p:nvPr/>
          </p:nvSpPr>
          <p:spPr bwMode="auto">
            <a:xfrm>
              <a:off x="2133" y="1214"/>
              <a:ext cx="2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4" name="Line 13">
              <a:extLst>
                <a:ext uri="{FF2B5EF4-FFF2-40B4-BE49-F238E27FC236}">
                  <a16:creationId xmlns:a16="http://schemas.microsoft.com/office/drawing/2014/main" id="{E59AB2F9-57B4-4C7B-B217-C91E230905D3}"/>
                </a:ext>
              </a:extLst>
            </p:cNvPr>
            <p:cNvSpPr>
              <a:spLocks noChangeShapeType="1"/>
            </p:cNvSpPr>
            <p:nvPr/>
          </p:nvSpPr>
          <p:spPr bwMode="auto">
            <a:xfrm>
              <a:off x="2229" y="1310"/>
              <a:ext cx="2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5" name="Line 14">
              <a:extLst>
                <a:ext uri="{FF2B5EF4-FFF2-40B4-BE49-F238E27FC236}">
                  <a16:creationId xmlns:a16="http://schemas.microsoft.com/office/drawing/2014/main" id="{B4A29768-52D7-47CA-80AD-0F5F96B3B970}"/>
                </a:ext>
              </a:extLst>
            </p:cNvPr>
            <p:cNvSpPr>
              <a:spLocks noChangeShapeType="1"/>
            </p:cNvSpPr>
            <p:nvPr/>
          </p:nvSpPr>
          <p:spPr bwMode="auto">
            <a:xfrm>
              <a:off x="2325" y="1406"/>
              <a:ext cx="2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0916" name="Group 15">
              <a:extLst>
                <a:ext uri="{FF2B5EF4-FFF2-40B4-BE49-F238E27FC236}">
                  <a16:creationId xmlns:a16="http://schemas.microsoft.com/office/drawing/2014/main" id="{2081D94B-777D-446C-8041-15F12B4337A1}"/>
                </a:ext>
              </a:extLst>
            </p:cNvPr>
            <p:cNvGrpSpPr>
              <a:grpSpLocks/>
            </p:cNvGrpSpPr>
            <p:nvPr/>
          </p:nvGrpSpPr>
          <p:grpSpPr bwMode="auto">
            <a:xfrm>
              <a:off x="1436" y="2441"/>
              <a:ext cx="1071" cy="186"/>
              <a:chOff x="1813" y="2187"/>
              <a:chExt cx="1071" cy="186"/>
            </a:xfrm>
          </p:grpSpPr>
          <p:sp>
            <p:nvSpPr>
              <p:cNvPr id="80936" name="Rectangle 16">
                <a:extLst>
                  <a:ext uri="{FF2B5EF4-FFF2-40B4-BE49-F238E27FC236}">
                    <a16:creationId xmlns:a16="http://schemas.microsoft.com/office/drawing/2014/main" id="{28770340-5EA2-4229-83DC-CAD282EDDAAA}"/>
                  </a:ext>
                </a:extLst>
              </p:cNvPr>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37" name="Text Box 17">
                <a:extLst>
                  <a:ext uri="{FF2B5EF4-FFF2-40B4-BE49-F238E27FC236}">
                    <a16:creationId xmlns:a16="http://schemas.microsoft.com/office/drawing/2014/main" id="{F5A4C851-C7BC-49DE-BB3E-F846ACF11EE7}"/>
                  </a:ext>
                </a:extLst>
              </p:cNvPr>
              <p:cNvSpPr txBox="1">
                <a:spLocks noChangeArrowheads="1"/>
              </p:cNvSpPr>
              <p:nvPr/>
            </p:nvSpPr>
            <p:spPr bwMode="auto">
              <a:xfrm>
                <a:off x="1813" y="2200"/>
                <a:ext cx="107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1400">
                    <a:latin typeface="Arial" panose="020B0604020202020204" pitchFamily="34" charset="0"/>
                  </a:rPr>
                  <a:t>airplane routing</a:t>
                </a:r>
              </a:p>
            </p:txBody>
          </p:sp>
        </p:grpSp>
        <p:grpSp>
          <p:nvGrpSpPr>
            <p:cNvPr id="80917" name="Group 18">
              <a:extLst>
                <a:ext uri="{FF2B5EF4-FFF2-40B4-BE49-F238E27FC236}">
                  <a16:creationId xmlns:a16="http://schemas.microsoft.com/office/drawing/2014/main" id="{ACDB020A-43CF-486F-A76F-D3FA78B7110D}"/>
                </a:ext>
              </a:extLst>
            </p:cNvPr>
            <p:cNvGrpSpPr>
              <a:grpSpLocks/>
            </p:cNvGrpSpPr>
            <p:nvPr/>
          </p:nvGrpSpPr>
          <p:grpSpPr bwMode="auto">
            <a:xfrm>
              <a:off x="2417" y="2441"/>
              <a:ext cx="1071" cy="186"/>
              <a:chOff x="1813" y="2187"/>
              <a:chExt cx="1071" cy="186"/>
            </a:xfrm>
          </p:grpSpPr>
          <p:sp>
            <p:nvSpPr>
              <p:cNvPr id="80934" name="Rectangle 19">
                <a:extLst>
                  <a:ext uri="{FF2B5EF4-FFF2-40B4-BE49-F238E27FC236}">
                    <a16:creationId xmlns:a16="http://schemas.microsoft.com/office/drawing/2014/main" id="{9D2FE191-3607-4DA0-B6DA-D41AE69F9377}"/>
                  </a:ext>
                </a:extLst>
              </p:cNvPr>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35" name="Text Box 20">
                <a:extLst>
                  <a:ext uri="{FF2B5EF4-FFF2-40B4-BE49-F238E27FC236}">
                    <a16:creationId xmlns:a16="http://schemas.microsoft.com/office/drawing/2014/main" id="{DD928D87-DC31-43E9-B7D4-0D578A814935}"/>
                  </a:ext>
                </a:extLst>
              </p:cNvPr>
              <p:cNvSpPr txBox="1">
                <a:spLocks noChangeArrowheads="1"/>
              </p:cNvSpPr>
              <p:nvPr/>
            </p:nvSpPr>
            <p:spPr bwMode="auto">
              <a:xfrm>
                <a:off x="1813" y="2200"/>
                <a:ext cx="107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1400">
                    <a:latin typeface="Arial" panose="020B0604020202020204" pitchFamily="34" charset="0"/>
                  </a:rPr>
                  <a:t>airplane routing</a:t>
                </a:r>
              </a:p>
            </p:txBody>
          </p:sp>
        </p:grpSp>
        <p:sp>
          <p:nvSpPr>
            <p:cNvPr id="80918" name="Rectangle 21">
              <a:extLst>
                <a:ext uri="{FF2B5EF4-FFF2-40B4-BE49-F238E27FC236}">
                  <a16:creationId xmlns:a16="http://schemas.microsoft.com/office/drawing/2014/main" id="{B9B352E5-374A-496D-A51A-DBD9E9842DA8}"/>
                </a:ext>
              </a:extLst>
            </p:cNvPr>
            <p:cNvSpPr>
              <a:spLocks noChangeArrowheads="1"/>
            </p:cNvSpPr>
            <p:nvPr/>
          </p:nvSpPr>
          <p:spPr bwMode="auto">
            <a:xfrm>
              <a:off x="3446" y="1551"/>
              <a:ext cx="1028" cy="1082"/>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19" name="Text Box 22">
              <a:extLst>
                <a:ext uri="{FF2B5EF4-FFF2-40B4-BE49-F238E27FC236}">
                  <a16:creationId xmlns:a16="http://schemas.microsoft.com/office/drawing/2014/main" id="{0DE3B663-BD9B-4811-8891-61ADA9B4B245}"/>
                </a:ext>
              </a:extLst>
            </p:cNvPr>
            <p:cNvSpPr txBox="1">
              <a:spLocks noChangeArrowheads="1"/>
            </p:cNvSpPr>
            <p:nvPr/>
          </p:nvSpPr>
          <p:spPr bwMode="auto">
            <a:xfrm>
              <a:off x="3412" y="1598"/>
              <a:ext cx="1071"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pPr>
              <a:r>
                <a:rPr lang="en-US" altLang="en-US" sz="1400">
                  <a:latin typeface="Arial" panose="020B0604020202020204" pitchFamily="34" charset="0"/>
                </a:rPr>
                <a:t>ticket (complain)</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baggage (claim</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gates (unload)</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runway (land)</a:t>
              </a:r>
            </a:p>
            <a:p>
              <a:pPr algn="ctr">
                <a:lnSpc>
                  <a:spcPct val="80000"/>
                </a:lnSpc>
              </a:pPr>
              <a:endParaRPr lang="en-US" altLang="en-US" sz="1400">
                <a:latin typeface="Arial" panose="020B0604020202020204" pitchFamily="34" charset="0"/>
              </a:endParaRPr>
            </a:p>
            <a:p>
              <a:pPr algn="ctr">
                <a:lnSpc>
                  <a:spcPct val="80000"/>
                </a:lnSpc>
              </a:pPr>
              <a:r>
                <a:rPr lang="en-US" altLang="en-US" sz="1400">
                  <a:latin typeface="Arial" panose="020B0604020202020204" pitchFamily="34" charset="0"/>
                </a:rPr>
                <a:t>airplane routing</a:t>
              </a:r>
            </a:p>
          </p:txBody>
        </p:sp>
        <p:sp>
          <p:nvSpPr>
            <p:cNvPr id="80920" name="Line 23">
              <a:extLst>
                <a:ext uri="{FF2B5EF4-FFF2-40B4-BE49-F238E27FC236}">
                  <a16:creationId xmlns:a16="http://schemas.microsoft.com/office/drawing/2014/main" id="{F4FDB3AA-3294-47F8-8B81-7DE6C7A43393}"/>
                </a:ext>
              </a:extLst>
            </p:cNvPr>
            <p:cNvSpPr>
              <a:spLocks noChangeShapeType="1"/>
            </p:cNvSpPr>
            <p:nvPr/>
          </p:nvSpPr>
          <p:spPr bwMode="auto">
            <a:xfrm>
              <a:off x="3453" y="1777"/>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1" name="Line 24">
              <a:extLst>
                <a:ext uri="{FF2B5EF4-FFF2-40B4-BE49-F238E27FC236}">
                  <a16:creationId xmlns:a16="http://schemas.microsoft.com/office/drawing/2014/main" id="{9B908F57-5FCA-4B61-BDB4-4A9FE767AC73}"/>
                </a:ext>
              </a:extLst>
            </p:cNvPr>
            <p:cNvSpPr>
              <a:spLocks noChangeShapeType="1"/>
            </p:cNvSpPr>
            <p:nvPr/>
          </p:nvSpPr>
          <p:spPr bwMode="auto">
            <a:xfrm>
              <a:off x="3457" y="1996"/>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2" name="Line 25">
              <a:extLst>
                <a:ext uri="{FF2B5EF4-FFF2-40B4-BE49-F238E27FC236}">
                  <a16:creationId xmlns:a16="http://schemas.microsoft.com/office/drawing/2014/main" id="{47FAC462-A0F9-41CA-8C45-EB4F4409A07E}"/>
                </a:ext>
              </a:extLst>
            </p:cNvPr>
            <p:cNvSpPr>
              <a:spLocks noChangeShapeType="1"/>
            </p:cNvSpPr>
            <p:nvPr/>
          </p:nvSpPr>
          <p:spPr bwMode="auto">
            <a:xfrm>
              <a:off x="3453" y="2214"/>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3" name="Line 26">
              <a:extLst>
                <a:ext uri="{FF2B5EF4-FFF2-40B4-BE49-F238E27FC236}">
                  <a16:creationId xmlns:a16="http://schemas.microsoft.com/office/drawing/2014/main" id="{A627D365-2747-4DAD-9BD8-B03B4CA53A73}"/>
                </a:ext>
              </a:extLst>
            </p:cNvPr>
            <p:cNvSpPr>
              <a:spLocks noChangeShapeType="1"/>
            </p:cNvSpPr>
            <p:nvPr/>
          </p:nvSpPr>
          <p:spPr bwMode="auto">
            <a:xfrm>
              <a:off x="3461" y="2433"/>
              <a:ext cx="102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4" name="Rectangle 27">
              <a:extLst>
                <a:ext uri="{FF2B5EF4-FFF2-40B4-BE49-F238E27FC236}">
                  <a16:creationId xmlns:a16="http://schemas.microsoft.com/office/drawing/2014/main" id="{717D07FA-81E9-4626-88AE-8186A6EB42F3}"/>
                </a:ext>
              </a:extLst>
            </p:cNvPr>
            <p:cNvSpPr>
              <a:spLocks noChangeArrowheads="1"/>
            </p:cNvSpPr>
            <p:nvPr/>
          </p:nvSpPr>
          <p:spPr bwMode="auto">
            <a:xfrm>
              <a:off x="268" y="2476"/>
              <a:ext cx="5293" cy="116"/>
            </a:xfrm>
            <a:prstGeom prst="rect">
              <a:avLst/>
            </a:prstGeom>
            <a:gradFill rotWithShape="1">
              <a:gsLst>
                <a:gs pos="0">
                  <a:schemeClr val="accent1">
                    <a:alpha val="50000"/>
                  </a:schemeClr>
                </a:gs>
                <a:gs pos="100000">
                  <a:schemeClr val="accent1">
                    <a:alpha val="53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5" name="Rectangle 28">
              <a:extLst>
                <a:ext uri="{FF2B5EF4-FFF2-40B4-BE49-F238E27FC236}">
                  <a16:creationId xmlns:a16="http://schemas.microsoft.com/office/drawing/2014/main" id="{3E30703B-1FB2-479E-AC32-13CA68123446}"/>
                </a:ext>
              </a:extLst>
            </p:cNvPr>
            <p:cNvSpPr>
              <a:spLocks noChangeArrowheads="1"/>
            </p:cNvSpPr>
            <p:nvPr/>
          </p:nvSpPr>
          <p:spPr bwMode="auto">
            <a:xfrm>
              <a:off x="268" y="2256"/>
              <a:ext cx="5293" cy="123"/>
            </a:xfrm>
            <a:prstGeom prst="rect">
              <a:avLst/>
            </a:prstGeom>
            <a:gradFill rotWithShape="1">
              <a:gsLst>
                <a:gs pos="0">
                  <a:schemeClr val="accent1">
                    <a:alpha val="50000"/>
                  </a:schemeClr>
                </a:gs>
                <a:gs pos="100000">
                  <a:schemeClr val="accent1">
                    <a:alpha val="53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6" name="Rectangle 29">
              <a:extLst>
                <a:ext uri="{FF2B5EF4-FFF2-40B4-BE49-F238E27FC236}">
                  <a16:creationId xmlns:a16="http://schemas.microsoft.com/office/drawing/2014/main" id="{8AC49CD8-44F6-4647-801D-397165437F40}"/>
                </a:ext>
              </a:extLst>
            </p:cNvPr>
            <p:cNvSpPr>
              <a:spLocks noChangeArrowheads="1"/>
            </p:cNvSpPr>
            <p:nvPr/>
          </p:nvSpPr>
          <p:spPr bwMode="auto">
            <a:xfrm>
              <a:off x="268" y="2050"/>
              <a:ext cx="5293" cy="116"/>
            </a:xfrm>
            <a:prstGeom prst="rect">
              <a:avLst/>
            </a:prstGeom>
            <a:gradFill rotWithShape="1">
              <a:gsLst>
                <a:gs pos="0">
                  <a:schemeClr val="accent1">
                    <a:alpha val="50000"/>
                  </a:schemeClr>
                </a:gs>
                <a:gs pos="100000">
                  <a:schemeClr val="accent1">
                    <a:alpha val="53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7" name="Rectangle 30">
              <a:extLst>
                <a:ext uri="{FF2B5EF4-FFF2-40B4-BE49-F238E27FC236}">
                  <a16:creationId xmlns:a16="http://schemas.microsoft.com/office/drawing/2014/main" id="{8B16C47C-DF16-4889-8B63-E707C727196D}"/>
                </a:ext>
              </a:extLst>
            </p:cNvPr>
            <p:cNvSpPr>
              <a:spLocks noChangeArrowheads="1"/>
            </p:cNvSpPr>
            <p:nvPr/>
          </p:nvSpPr>
          <p:spPr bwMode="auto">
            <a:xfrm>
              <a:off x="268" y="1830"/>
              <a:ext cx="5286" cy="123"/>
            </a:xfrm>
            <a:prstGeom prst="rect">
              <a:avLst/>
            </a:prstGeom>
            <a:gradFill rotWithShape="1">
              <a:gsLst>
                <a:gs pos="0">
                  <a:schemeClr val="accent1">
                    <a:alpha val="50000"/>
                  </a:schemeClr>
                </a:gs>
                <a:gs pos="100000">
                  <a:schemeClr val="accent1">
                    <a:alpha val="53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8" name="Rectangle 31">
              <a:extLst>
                <a:ext uri="{FF2B5EF4-FFF2-40B4-BE49-F238E27FC236}">
                  <a16:creationId xmlns:a16="http://schemas.microsoft.com/office/drawing/2014/main" id="{07151D82-0B04-4F9E-A8BB-3EC5E15417D2}"/>
                </a:ext>
              </a:extLst>
            </p:cNvPr>
            <p:cNvSpPr>
              <a:spLocks noChangeArrowheads="1"/>
            </p:cNvSpPr>
            <p:nvPr/>
          </p:nvSpPr>
          <p:spPr bwMode="auto">
            <a:xfrm>
              <a:off x="268" y="1617"/>
              <a:ext cx="5287" cy="123"/>
            </a:xfrm>
            <a:prstGeom prst="rect">
              <a:avLst/>
            </a:prstGeom>
            <a:gradFill rotWithShape="1">
              <a:gsLst>
                <a:gs pos="0">
                  <a:schemeClr val="accent1">
                    <a:alpha val="50000"/>
                  </a:schemeClr>
                </a:gs>
                <a:gs pos="100000">
                  <a:schemeClr val="accent1">
                    <a:alpha val="53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29" name="Text Box 32">
              <a:extLst>
                <a:ext uri="{FF2B5EF4-FFF2-40B4-BE49-F238E27FC236}">
                  <a16:creationId xmlns:a16="http://schemas.microsoft.com/office/drawing/2014/main" id="{62198588-3EF0-41EA-9CB6-5FD849B79FFD}"/>
                </a:ext>
              </a:extLst>
            </p:cNvPr>
            <p:cNvSpPr txBox="1">
              <a:spLocks noChangeArrowheads="1"/>
            </p:cNvSpPr>
            <p:nvPr/>
          </p:nvSpPr>
          <p:spPr bwMode="auto">
            <a:xfrm>
              <a:off x="4776" y="1588"/>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ticket</a:t>
              </a:r>
            </a:p>
          </p:txBody>
        </p:sp>
        <p:sp>
          <p:nvSpPr>
            <p:cNvPr id="80930" name="Text Box 33">
              <a:extLst>
                <a:ext uri="{FF2B5EF4-FFF2-40B4-BE49-F238E27FC236}">
                  <a16:creationId xmlns:a16="http://schemas.microsoft.com/office/drawing/2014/main" id="{BCE4A256-883B-49B7-A8E3-B896F837FDC6}"/>
                </a:ext>
              </a:extLst>
            </p:cNvPr>
            <p:cNvSpPr txBox="1">
              <a:spLocks noChangeArrowheads="1"/>
            </p:cNvSpPr>
            <p:nvPr/>
          </p:nvSpPr>
          <p:spPr bwMode="auto">
            <a:xfrm>
              <a:off x="4774" y="1801"/>
              <a:ext cx="4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baggage</a:t>
              </a:r>
            </a:p>
          </p:txBody>
        </p:sp>
        <p:sp>
          <p:nvSpPr>
            <p:cNvPr id="80931" name="Text Box 34">
              <a:extLst>
                <a:ext uri="{FF2B5EF4-FFF2-40B4-BE49-F238E27FC236}">
                  <a16:creationId xmlns:a16="http://schemas.microsoft.com/office/drawing/2014/main" id="{E54E186C-9F3B-43EB-A520-D1A9DFC75167}"/>
                </a:ext>
              </a:extLst>
            </p:cNvPr>
            <p:cNvSpPr txBox="1">
              <a:spLocks noChangeArrowheads="1"/>
            </p:cNvSpPr>
            <p:nvPr/>
          </p:nvSpPr>
          <p:spPr bwMode="auto">
            <a:xfrm>
              <a:off x="4772" y="2013"/>
              <a:ext cx="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gate</a:t>
              </a:r>
            </a:p>
          </p:txBody>
        </p:sp>
        <p:sp>
          <p:nvSpPr>
            <p:cNvPr id="80932" name="Text Box 35">
              <a:extLst>
                <a:ext uri="{FF2B5EF4-FFF2-40B4-BE49-F238E27FC236}">
                  <a16:creationId xmlns:a16="http://schemas.microsoft.com/office/drawing/2014/main" id="{C2ACA666-AC7D-4E1F-8341-4973A3074378}"/>
                </a:ext>
              </a:extLst>
            </p:cNvPr>
            <p:cNvSpPr txBox="1">
              <a:spLocks noChangeArrowheads="1"/>
            </p:cNvSpPr>
            <p:nvPr/>
          </p:nvSpPr>
          <p:spPr bwMode="auto">
            <a:xfrm>
              <a:off x="4767" y="2225"/>
              <a:ext cx="7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takeoff/landing</a:t>
              </a:r>
            </a:p>
          </p:txBody>
        </p:sp>
        <p:sp>
          <p:nvSpPr>
            <p:cNvPr id="80933" name="Text Box 36">
              <a:extLst>
                <a:ext uri="{FF2B5EF4-FFF2-40B4-BE49-F238E27FC236}">
                  <a16:creationId xmlns:a16="http://schemas.microsoft.com/office/drawing/2014/main" id="{DCEF2462-5232-4438-A772-C8081817AB69}"/>
                </a:ext>
              </a:extLst>
            </p:cNvPr>
            <p:cNvSpPr txBox="1">
              <a:spLocks noChangeArrowheads="1"/>
            </p:cNvSpPr>
            <p:nvPr/>
          </p:nvSpPr>
          <p:spPr bwMode="auto">
            <a:xfrm>
              <a:off x="4769" y="2444"/>
              <a:ext cx="7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200">
                  <a:latin typeface="Arial" panose="020B0604020202020204" pitchFamily="34" charset="0"/>
                </a:rPr>
                <a:t>airplane routing</a:t>
              </a:r>
            </a:p>
          </p:txBody>
        </p:sp>
      </p:grpSp>
      <p:sp>
        <p:nvSpPr>
          <p:cNvPr id="80901" name="Rectangle 39">
            <a:extLst>
              <a:ext uri="{FF2B5EF4-FFF2-40B4-BE49-F238E27FC236}">
                <a16:creationId xmlns:a16="http://schemas.microsoft.com/office/drawing/2014/main" id="{1327C808-DCED-4733-8B6C-5E093376989F}"/>
              </a:ext>
            </a:extLst>
          </p:cNvPr>
          <p:cNvSpPr>
            <a:spLocks noGrp="1" noChangeArrowheads="1"/>
          </p:cNvSpPr>
          <p:nvPr>
            <p:ph type="title"/>
          </p:nvPr>
        </p:nvSpPr>
        <p:spPr>
          <a:xfrm>
            <a:off x="533400" y="3175"/>
            <a:ext cx="7772400" cy="725487"/>
          </a:xfrm>
        </p:spPr>
        <p:txBody>
          <a:bodyPr/>
          <a:lstStyle/>
          <a:p>
            <a:r>
              <a:rPr lang="en-US" altLang="en-US" sz="2400" dirty="0"/>
              <a:t>Analogy: Layering of airline functionality</a:t>
            </a:r>
          </a:p>
        </p:txBody>
      </p:sp>
      <p:sp>
        <p:nvSpPr>
          <p:cNvPr id="80902" name="Rectangle 40">
            <a:extLst>
              <a:ext uri="{FF2B5EF4-FFF2-40B4-BE49-F238E27FC236}">
                <a16:creationId xmlns:a16="http://schemas.microsoft.com/office/drawing/2014/main" id="{AB3A61F2-F08E-4252-A100-B144B2B913BE}"/>
              </a:ext>
            </a:extLst>
          </p:cNvPr>
          <p:cNvSpPr>
            <a:spLocks noGrp="1" noChangeArrowheads="1"/>
          </p:cNvSpPr>
          <p:nvPr>
            <p:ph type="body" idx="1"/>
          </p:nvPr>
        </p:nvSpPr>
        <p:spPr>
          <a:xfrm>
            <a:off x="533400" y="4430713"/>
            <a:ext cx="7613650" cy="1763712"/>
          </a:xfrm>
        </p:spPr>
        <p:txBody>
          <a:bodyPr/>
          <a:lstStyle/>
          <a:p>
            <a:pPr>
              <a:buFont typeface="Wingdings" panose="05000000000000000000" pitchFamily="2" charset="2"/>
              <a:buNone/>
            </a:pPr>
            <a:r>
              <a:rPr lang="en-US" altLang="en-US" sz="2400">
                <a:solidFill>
                  <a:srgbClr val="FF0000"/>
                </a:solidFill>
              </a:rPr>
              <a:t>Layers: </a:t>
            </a:r>
            <a:r>
              <a:rPr lang="en-US" altLang="en-US" sz="2400"/>
              <a:t>each layer implements a service</a:t>
            </a:r>
            <a:endParaRPr lang="en-US" altLang="en-US"/>
          </a:p>
          <a:p>
            <a:pPr lvl="1"/>
            <a:r>
              <a:rPr lang="en-US" altLang="en-US"/>
              <a:t>via its own internal-layer actions</a:t>
            </a:r>
          </a:p>
          <a:p>
            <a:pPr lvl="1"/>
            <a:r>
              <a:rPr lang="en-US" altLang="en-US"/>
              <a:t>relying on services provided by layer below</a:t>
            </a:r>
          </a:p>
          <a:p>
            <a:pPr>
              <a:buFont typeface="Wingdings" panose="05000000000000000000" pitchFamily="2" charset="2"/>
              <a:buNone/>
            </a:pP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EAC32F7-9DD6-4550-BAAC-8E73A8B2F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1247775"/>
            <a:ext cx="31591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9AA37BF7-8712-4414-A871-EE56F5F52C2F}"/>
              </a:ext>
            </a:extLst>
          </p:cNvPr>
          <p:cNvSpPr>
            <a:spLocks noGrp="1" noChangeArrowheads="1"/>
          </p:cNvSpPr>
          <p:nvPr>
            <p:ph type="title"/>
          </p:nvPr>
        </p:nvSpPr>
        <p:spPr/>
        <p:txBody>
          <a:bodyPr/>
          <a:lstStyle/>
          <a:p>
            <a:r>
              <a:rPr lang="en-US" altLang="en-US"/>
              <a:t>OSI Protocol Stack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AA37BF7-8712-4414-A871-EE56F5F52C2F}"/>
              </a:ext>
            </a:extLst>
          </p:cNvPr>
          <p:cNvSpPr>
            <a:spLocks noGrp="1" noChangeArrowheads="1"/>
          </p:cNvSpPr>
          <p:nvPr>
            <p:ph type="title"/>
          </p:nvPr>
        </p:nvSpPr>
        <p:spPr/>
        <p:txBody>
          <a:bodyPr/>
          <a:lstStyle/>
          <a:p>
            <a:r>
              <a:rPr lang="en-US" altLang="en-US" dirty="0"/>
              <a:t>Device Address: MAC vs. IP</a:t>
            </a:r>
          </a:p>
        </p:txBody>
      </p:sp>
      <p:pic>
        <p:nvPicPr>
          <p:cNvPr id="2" name="Picture 1">
            <a:extLst>
              <a:ext uri="{FF2B5EF4-FFF2-40B4-BE49-F238E27FC236}">
                <a16:creationId xmlns:a16="http://schemas.microsoft.com/office/drawing/2014/main" id="{DF60A1C5-E04D-4C03-8CB5-BBDDB0989AD8}"/>
              </a:ext>
            </a:extLst>
          </p:cNvPr>
          <p:cNvPicPr>
            <a:picLocks noChangeAspect="1"/>
          </p:cNvPicPr>
          <p:nvPr/>
        </p:nvPicPr>
        <p:blipFill>
          <a:blip r:embed="rId3"/>
          <a:stretch>
            <a:fillRect/>
          </a:stretch>
        </p:blipFill>
        <p:spPr>
          <a:xfrm>
            <a:off x="209550" y="1503567"/>
            <a:ext cx="8934450" cy="4067175"/>
          </a:xfrm>
          <a:prstGeom prst="rect">
            <a:avLst/>
          </a:prstGeom>
        </p:spPr>
      </p:pic>
    </p:spTree>
    <p:extLst>
      <p:ext uri="{BB962C8B-B14F-4D97-AF65-F5344CB8AC3E}">
        <p14:creationId xmlns:p14="http://schemas.microsoft.com/office/powerpoint/2010/main" val="214685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F439B640-6756-4F8B-86EA-ADA96E2B6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1195388"/>
            <a:ext cx="29416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9F904B01-31B7-4A8F-8C79-088220F3C76F}"/>
              </a:ext>
            </a:extLst>
          </p:cNvPr>
          <p:cNvSpPr>
            <a:spLocks noGrp="1" noChangeArrowheads="1"/>
          </p:cNvSpPr>
          <p:nvPr>
            <p:ph type="title"/>
          </p:nvPr>
        </p:nvSpPr>
        <p:spPr/>
        <p:txBody>
          <a:bodyPr/>
          <a:lstStyle/>
          <a:p>
            <a:r>
              <a:rPr lang="en-US" altLang="en-US"/>
              <a:t>OSI Network Message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8D5B7B3-56F3-4B94-9922-192FD7D70542}"/>
              </a:ext>
            </a:extLst>
          </p:cNvPr>
          <p:cNvSpPr>
            <a:spLocks noGrp="1" noChangeArrowheads="1"/>
          </p:cNvSpPr>
          <p:nvPr>
            <p:ph type="title"/>
          </p:nvPr>
        </p:nvSpPr>
        <p:spPr/>
        <p:txBody>
          <a:bodyPr/>
          <a:lstStyle/>
          <a:p>
            <a:r>
              <a:rPr lang="en-US" altLang="en-US"/>
              <a:t>Ethernet Packet</a:t>
            </a:r>
          </a:p>
        </p:txBody>
      </p:sp>
      <p:pic>
        <p:nvPicPr>
          <p:cNvPr id="43010" name="Picture 2">
            <a:extLst>
              <a:ext uri="{FF2B5EF4-FFF2-40B4-BE49-F238E27FC236}">
                <a16:creationId xmlns:a16="http://schemas.microsoft.com/office/drawing/2014/main" id="{D939EA8A-DD35-49C3-B762-0E5EF55CD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601788"/>
            <a:ext cx="595788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8D5B7B3-56F3-4B94-9922-192FD7D70542}"/>
              </a:ext>
            </a:extLst>
          </p:cNvPr>
          <p:cNvSpPr>
            <a:spLocks noGrp="1" noChangeArrowheads="1"/>
          </p:cNvSpPr>
          <p:nvPr>
            <p:ph type="title"/>
          </p:nvPr>
        </p:nvSpPr>
        <p:spPr/>
        <p:txBody>
          <a:bodyPr/>
          <a:lstStyle/>
          <a:p>
            <a:r>
              <a:rPr lang="en-US" altLang="en-US" dirty="0"/>
              <a:t>Frame, Packet, Segment</a:t>
            </a:r>
          </a:p>
        </p:txBody>
      </p:sp>
      <p:pic>
        <p:nvPicPr>
          <p:cNvPr id="2" name="Picture 1">
            <a:extLst>
              <a:ext uri="{FF2B5EF4-FFF2-40B4-BE49-F238E27FC236}">
                <a16:creationId xmlns:a16="http://schemas.microsoft.com/office/drawing/2014/main" id="{0C547D7D-C138-4619-A913-8312D0C24C93}"/>
              </a:ext>
            </a:extLst>
          </p:cNvPr>
          <p:cNvPicPr>
            <a:picLocks noChangeAspect="1"/>
          </p:cNvPicPr>
          <p:nvPr/>
        </p:nvPicPr>
        <p:blipFill>
          <a:blip r:embed="rId2"/>
          <a:stretch>
            <a:fillRect/>
          </a:stretch>
        </p:blipFill>
        <p:spPr>
          <a:xfrm>
            <a:off x="1590675" y="1207678"/>
            <a:ext cx="5810250" cy="4619625"/>
          </a:xfrm>
          <a:prstGeom prst="rect">
            <a:avLst/>
          </a:prstGeom>
        </p:spPr>
      </p:pic>
    </p:spTree>
    <p:extLst>
      <p:ext uri="{BB962C8B-B14F-4D97-AF65-F5344CB8AC3E}">
        <p14:creationId xmlns:p14="http://schemas.microsoft.com/office/powerpoint/2010/main" val="3834626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t>Network Models</a:t>
            </a:r>
          </a:p>
          <a:p>
            <a:pPr marL="0" indent="0">
              <a:buNone/>
            </a:pPr>
            <a:endParaRPr lang="en-US" b="1" dirty="0"/>
          </a:p>
          <a:p>
            <a:pPr marL="0" indent="0">
              <a:buNone/>
            </a:pPr>
            <a:r>
              <a:rPr lang="en-US" b="1" dirty="0">
                <a:highlight>
                  <a:srgbClr val="FFFF00"/>
                </a:highlight>
              </a:rPr>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4.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277811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5">
            <a:extLst>
              <a:ext uri="{FF2B5EF4-FFF2-40B4-BE49-F238E27FC236}">
                <a16:creationId xmlns:a16="http://schemas.microsoft.com/office/drawing/2014/main" id="{7D0F2503-79A5-45A9-890C-B98416E0E605}"/>
              </a:ext>
            </a:extLst>
          </p:cNvPr>
          <p:cNvSpPr>
            <a:spLocks noGrp="1"/>
          </p:cNvSpPr>
          <p:nvPr>
            <p:ph type="ftr" sz="quarter" idx="11"/>
          </p:nvPr>
        </p:nvSpPr>
        <p:spPr/>
        <p:txBody>
          <a:bodyPr/>
          <a:lstStyle/>
          <a:p>
            <a:pPr>
              <a:defRPr/>
            </a:pPr>
            <a:endParaRPr lang="en-US" dirty="0">
              <a:latin typeface="Times New Roman" pitchFamily="18" charset="0"/>
            </a:endParaRPr>
          </a:p>
        </p:txBody>
      </p:sp>
      <p:sp>
        <p:nvSpPr>
          <p:cNvPr id="4100" name="Slide Number Placeholder 6">
            <a:extLst>
              <a:ext uri="{FF2B5EF4-FFF2-40B4-BE49-F238E27FC236}">
                <a16:creationId xmlns:a16="http://schemas.microsoft.com/office/drawing/2014/main" id="{91F26F35-0676-4E49-8EC5-59E258969C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400" dirty="0"/>
          </a:p>
        </p:txBody>
      </p:sp>
      <p:sp>
        <p:nvSpPr>
          <p:cNvPr id="4101" name="Rectangle 2">
            <a:extLst>
              <a:ext uri="{FF2B5EF4-FFF2-40B4-BE49-F238E27FC236}">
                <a16:creationId xmlns:a16="http://schemas.microsoft.com/office/drawing/2014/main" id="{589A6916-BABD-4DCF-A99A-E29DADC00BB1}"/>
              </a:ext>
            </a:extLst>
          </p:cNvPr>
          <p:cNvSpPr>
            <a:spLocks noGrp="1" noChangeArrowheads="1"/>
          </p:cNvSpPr>
          <p:nvPr>
            <p:ph type="title"/>
          </p:nvPr>
        </p:nvSpPr>
        <p:spPr>
          <a:xfrm>
            <a:off x="457200" y="225425"/>
            <a:ext cx="8077200" cy="576263"/>
          </a:xfrm>
        </p:spPr>
        <p:txBody>
          <a:bodyPr/>
          <a:lstStyle/>
          <a:p>
            <a:r>
              <a:rPr lang="en-US" altLang="en-US" dirty="0"/>
              <a:t>Network Protocols</a:t>
            </a:r>
          </a:p>
        </p:txBody>
      </p:sp>
      <p:sp>
        <p:nvSpPr>
          <p:cNvPr id="4102" name="Rectangle 3">
            <a:extLst>
              <a:ext uri="{FF2B5EF4-FFF2-40B4-BE49-F238E27FC236}">
                <a16:creationId xmlns:a16="http://schemas.microsoft.com/office/drawing/2014/main" id="{F714B530-C2E2-4745-B824-ED84BCFB99D5}"/>
              </a:ext>
            </a:extLst>
          </p:cNvPr>
          <p:cNvSpPr>
            <a:spLocks noGrp="1" noChangeArrowheads="1"/>
          </p:cNvSpPr>
          <p:nvPr>
            <p:ph type="body" sz="half" idx="1"/>
          </p:nvPr>
        </p:nvSpPr>
        <p:spPr>
          <a:xfrm>
            <a:off x="1686335" y="2472708"/>
            <a:ext cx="8153400" cy="685800"/>
          </a:xfrm>
        </p:spPr>
        <p:txBody>
          <a:bodyPr/>
          <a:lstStyle/>
          <a:p>
            <a:pPr>
              <a:buFont typeface="Wingdings" panose="05000000000000000000" pitchFamily="2" charset="2"/>
              <a:buNone/>
            </a:pPr>
            <a:r>
              <a:rPr lang="en-US" altLang="en-US" sz="2000" dirty="0"/>
              <a:t>a human protocol and a computer network protocol:</a:t>
            </a:r>
          </a:p>
          <a:p>
            <a:pPr>
              <a:buFont typeface="Wingdings" panose="05000000000000000000" pitchFamily="2" charset="2"/>
              <a:buNone/>
            </a:pPr>
            <a:endParaRPr lang="en-US" altLang="en-US" sz="2400" dirty="0"/>
          </a:p>
        </p:txBody>
      </p:sp>
      <p:sp>
        <p:nvSpPr>
          <p:cNvPr id="4104" name="Line 10">
            <a:extLst>
              <a:ext uri="{FF2B5EF4-FFF2-40B4-BE49-F238E27FC236}">
                <a16:creationId xmlns:a16="http://schemas.microsoft.com/office/drawing/2014/main" id="{079055C4-B0C9-4123-8CA8-4A736976ABC3}"/>
              </a:ext>
            </a:extLst>
          </p:cNvPr>
          <p:cNvSpPr>
            <a:spLocks noChangeShapeType="1"/>
          </p:cNvSpPr>
          <p:nvPr/>
        </p:nvSpPr>
        <p:spPr bwMode="auto">
          <a:xfrm>
            <a:off x="1257300" y="3686175"/>
            <a:ext cx="1762125" cy="276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05" name="Group 16">
            <a:extLst>
              <a:ext uri="{FF2B5EF4-FFF2-40B4-BE49-F238E27FC236}">
                <a16:creationId xmlns:a16="http://schemas.microsoft.com/office/drawing/2014/main" id="{ECE51D42-DCC3-450C-8EDA-D943416A71B1}"/>
              </a:ext>
            </a:extLst>
          </p:cNvPr>
          <p:cNvGrpSpPr>
            <a:grpSpLocks/>
          </p:cNvGrpSpPr>
          <p:nvPr/>
        </p:nvGrpSpPr>
        <p:grpSpPr bwMode="auto">
          <a:xfrm>
            <a:off x="7173913" y="3832225"/>
            <a:ext cx="355600" cy="933450"/>
            <a:chOff x="4180" y="783"/>
            <a:chExt cx="150" cy="307"/>
          </a:xfrm>
        </p:grpSpPr>
        <p:sp>
          <p:nvSpPr>
            <p:cNvPr id="4137" name="AutoShape 17">
              <a:extLst>
                <a:ext uri="{FF2B5EF4-FFF2-40B4-BE49-F238E27FC236}">
                  <a16:creationId xmlns:a16="http://schemas.microsoft.com/office/drawing/2014/main" id="{B4C46977-5DF2-46A5-A7D9-C69866AA9B84}"/>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8" name="Rectangle 18">
              <a:extLst>
                <a:ext uri="{FF2B5EF4-FFF2-40B4-BE49-F238E27FC236}">
                  <a16:creationId xmlns:a16="http://schemas.microsoft.com/office/drawing/2014/main" id="{C3C3B960-4F1A-4857-8366-70711275984B}"/>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9" name="Rectangle 19">
              <a:extLst>
                <a:ext uri="{FF2B5EF4-FFF2-40B4-BE49-F238E27FC236}">
                  <a16:creationId xmlns:a16="http://schemas.microsoft.com/office/drawing/2014/main" id="{90B72BD4-FEDF-478D-A05F-4DCF7BE0E2EC}"/>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40" name="AutoShape 20">
              <a:extLst>
                <a:ext uri="{FF2B5EF4-FFF2-40B4-BE49-F238E27FC236}">
                  <a16:creationId xmlns:a16="http://schemas.microsoft.com/office/drawing/2014/main" id="{847F9A6A-C2BF-48B1-A9AA-FF6BCC40FA83}"/>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41" name="Line 21">
              <a:extLst>
                <a:ext uri="{FF2B5EF4-FFF2-40B4-BE49-F238E27FC236}">
                  <a16:creationId xmlns:a16="http://schemas.microsoft.com/office/drawing/2014/main" id="{DA478D0C-0C4F-4188-BDDF-815E4B4D1945}"/>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2" name="Line 22">
              <a:extLst>
                <a:ext uri="{FF2B5EF4-FFF2-40B4-BE49-F238E27FC236}">
                  <a16:creationId xmlns:a16="http://schemas.microsoft.com/office/drawing/2014/main" id="{98EEACA7-9862-4133-A048-04D24855B071}"/>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3" name="Rectangle 23">
              <a:extLst>
                <a:ext uri="{FF2B5EF4-FFF2-40B4-BE49-F238E27FC236}">
                  <a16:creationId xmlns:a16="http://schemas.microsoft.com/office/drawing/2014/main" id="{08DA3B64-FC1B-4221-BDD9-DC50EA0D297A}"/>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44" name="Rectangle 24">
              <a:extLst>
                <a:ext uri="{FF2B5EF4-FFF2-40B4-BE49-F238E27FC236}">
                  <a16:creationId xmlns:a16="http://schemas.microsoft.com/office/drawing/2014/main" id="{A4E70546-94A0-4E8D-9F23-A5E59080EE31}"/>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aphicFrame>
        <p:nvGraphicFramePr>
          <p:cNvPr id="4098" name="Object 26">
            <a:extLst>
              <a:ext uri="{FF2B5EF4-FFF2-40B4-BE49-F238E27FC236}">
                <a16:creationId xmlns:a16="http://schemas.microsoft.com/office/drawing/2014/main" id="{B2717E3E-73FB-4522-9A0D-2A2CC5DD29E3}"/>
              </a:ext>
            </a:extLst>
          </p:cNvPr>
          <p:cNvGraphicFramePr>
            <a:graphicFrameLocks noChangeAspect="1"/>
          </p:cNvGraphicFramePr>
          <p:nvPr/>
        </p:nvGraphicFramePr>
        <p:xfrm>
          <a:off x="4543425" y="3546475"/>
          <a:ext cx="622300" cy="500063"/>
        </p:xfrm>
        <a:graphic>
          <a:graphicData uri="http://schemas.openxmlformats.org/presentationml/2006/ole">
            <mc:AlternateContent xmlns:mc="http://schemas.openxmlformats.org/markup-compatibility/2006">
              <mc:Choice xmlns:v="urn:schemas-microsoft-com:vml" Requires="v">
                <p:oleObj spid="_x0000_s19486" name="Clip" r:id="rId4" imgW="1305000" imgH="1085760" progId="MS_ClipArt_Gallery.2">
                  <p:embed/>
                </p:oleObj>
              </mc:Choice>
              <mc:Fallback>
                <p:oleObj name="Clip" r:id="rId4" imgW="1305000" imgH="1085760" progId="MS_ClipArt_Gallery.2">
                  <p:embed/>
                  <p:pic>
                    <p:nvPicPr>
                      <p:cNvPr id="4098" name="Object 26">
                        <a:extLst>
                          <a:ext uri="{FF2B5EF4-FFF2-40B4-BE49-F238E27FC236}">
                            <a16:creationId xmlns:a16="http://schemas.microsoft.com/office/drawing/2014/main" id="{B2717E3E-73FB-4522-9A0D-2A2CC5DD2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3546475"/>
                        <a:ext cx="6223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6" name="Picture 62" descr="Alice">
            <a:extLst>
              <a:ext uri="{FF2B5EF4-FFF2-40B4-BE49-F238E27FC236}">
                <a16:creationId xmlns:a16="http://schemas.microsoft.com/office/drawing/2014/main" id="{79470C19-B1F2-471A-B3D4-1FAC9DFAB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3" y="3290888"/>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3" descr="Bob">
            <a:extLst>
              <a:ext uri="{FF2B5EF4-FFF2-40B4-BE49-F238E27FC236}">
                <a16:creationId xmlns:a16="http://schemas.microsoft.com/office/drawing/2014/main" id="{160C8A00-C3C4-43DA-BC13-66CE68F93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963" y="3686175"/>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64">
            <a:extLst>
              <a:ext uri="{FF2B5EF4-FFF2-40B4-BE49-F238E27FC236}">
                <a16:creationId xmlns:a16="http://schemas.microsoft.com/office/drawing/2014/main" id="{5BA41828-0007-45DD-8D1D-80454DA67E37}"/>
              </a:ext>
            </a:extLst>
          </p:cNvPr>
          <p:cNvSpPr txBox="1">
            <a:spLocks noChangeArrowheads="1"/>
          </p:cNvSpPr>
          <p:nvPr/>
        </p:nvSpPr>
        <p:spPr bwMode="auto">
          <a:xfrm>
            <a:off x="1698625" y="3398838"/>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latin typeface="Comic Sans MS" panose="030F0702030302020204" pitchFamily="66" charset="0"/>
              </a:rPr>
              <a:t>Hi</a:t>
            </a:r>
            <a:endParaRPr lang="en-US" altLang="en-US"/>
          </a:p>
        </p:txBody>
      </p:sp>
      <p:sp>
        <p:nvSpPr>
          <p:cNvPr id="4109" name="Line 66">
            <a:extLst>
              <a:ext uri="{FF2B5EF4-FFF2-40B4-BE49-F238E27FC236}">
                <a16:creationId xmlns:a16="http://schemas.microsoft.com/office/drawing/2014/main" id="{A07A5F11-4991-4590-A098-1F8060BEAAC7}"/>
              </a:ext>
            </a:extLst>
          </p:cNvPr>
          <p:cNvSpPr>
            <a:spLocks noChangeShapeType="1"/>
          </p:cNvSpPr>
          <p:nvPr/>
        </p:nvSpPr>
        <p:spPr bwMode="auto">
          <a:xfrm flipV="1">
            <a:off x="971550" y="4267200"/>
            <a:ext cx="2085975" cy="36195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0" name="Text Box 67">
            <a:extLst>
              <a:ext uri="{FF2B5EF4-FFF2-40B4-BE49-F238E27FC236}">
                <a16:creationId xmlns:a16="http://schemas.microsoft.com/office/drawing/2014/main" id="{1E55BB71-E2E4-46AC-BC96-1A828D79B646}"/>
              </a:ext>
            </a:extLst>
          </p:cNvPr>
          <p:cNvSpPr txBox="1">
            <a:spLocks noChangeArrowheads="1"/>
          </p:cNvSpPr>
          <p:nvPr/>
        </p:nvSpPr>
        <p:spPr bwMode="auto">
          <a:xfrm>
            <a:off x="1689100" y="405606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latin typeface="Comic Sans MS" panose="030F0702030302020204" pitchFamily="66" charset="0"/>
              </a:rPr>
              <a:t>Hi</a:t>
            </a:r>
            <a:endParaRPr lang="en-US" altLang="en-US"/>
          </a:p>
        </p:txBody>
      </p:sp>
      <p:sp>
        <p:nvSpPr>
          <p:cNvPr id="4111" name="Line 70">
            <a:extLst>
              <a:ext uri="{FF2B5EF4-FFF2-40B4-BE49-F238E27FC236}">
                <a16:creationId xmlns:a16="http://schemas.microsoft.com/office/drawing/2014/main" id="{685D72ED-1367-4FB7-8EE0-769635D3637C}"/>
              </a:ext>
            </a:extLst>
          </p:cNvPr>
          <p:cNvSpPr>
            <a:spLocks noChangeShapeType="1"/>
          </p:cNvSpPr>
          <p:nvPr/>
        </p:nvSpPr>
        <p:spPr bwMode="auto">
          <a:xfrm>
            <a:off x="933450" y="4676775"/>
            <a:ext cx="2162175" cy="4381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12" name="Group 72">
            <a:extLst>
              <a:ext uri="{FF2B5EF4-FFF2-40B4-BE49-F238E27FC236}">
                <a16:creationId xmlns:a16="http://schemas.microsoft.com/office/drawing/2014/main" id="{22F8CCFD-45D3-4472-A6A5-DE889965AB99}"/>
              </a:ext>
            </a:extLst>
          </p:cNvPr>
          <p:cNvGrpSpPr>
            <a:grpSpLocks/>
          </p:cNvGrpSpPr>
          <p:nvPr/>
        </p:nvGrpSpPr>
        <p:grpSpPr bwMode="auto">
          <a:xfrm>
            <a:off x="1322388" y="4608513"/>
            <a:ext cx="1090612" cy="701675"/>
            <a:chOff x="737" y="2747"/>
            <a:chExt cx="687" cy="442"/>
          </a:xfrm>
        </p:grpSpPr>
        <p:sp>
          <p:nvSpPr>
            <p:cNvPr id="4135" name="Rectangle 71">
              <a:extLst>
                <a:ext uri="{FF2B5EF4-FFF2-40B4-BE49-F238E27FC236}">
                  <a16:creationId xmlns:a16="http://schemas.microsoft.com/office/drawing/2014/main" id="{3D9B2194-5286-4D56-9B58-D97C8D92334E}"/>
                </a:ext>
              </a:extLst>
            </p:cNvPr>
            <p:cNvSpPr>
              <a:spLocks noChangeArrowheads="1"/>
            </p:cNvSpPr>
            <p:nvPr/>
          </p:nvSpPr>
          <p:spPr bwMode="auto">
            <a:xfrm>
              <a:off x="786" y="2790"/>
              <a:ext cx="58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6" name="Text Box 69">
              <a:extLst>
                <a:ext uri="{FF2B5EF4-FFF2-40B4-BE49-F238E27FC236}">
                  <a16:creationId xmlns:a16="http://schemas.microsoft.com/office/drawing/2014/main" id="{86BF9D7D-00F6-47DF-B217-2C99CA835FEE}"/>
                </a:ext>
              </a:extLst>
            </p:cNvPr>
            <p:cNvSpPr txBox="1">
              <a:spLocks noChangeArrowheads="1"/>
            </p:cNvSpPr>
            <p:nvPr/>
          </p:nvSpPr>
          <p:spPr bwMode="auto">
            <a:xfrm>
              <a:off x="737" y="2747"/>
              <a:ext cx="687" cy="4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rgbClr val="FF0000"/>
                  </a:solidFill>
                  <a:latin typeface="Comic Sans MS" panose="030F0702030302020204" pitchFamily="66" charset="0"/>
                </a:rPr>
                <a:t>Got the</a:t>
              </a:r>
            </a:p>
            <a:p>
              <a:pPr algn="ctr"/>
              <a:r>
                <a:rPr lang="en-US" altLang="en-US" sz="2000">
                  <a:solidFill>
                    <a:srgbClr val="FF0000"/>
                  </a:solidFill>
                  <a:latin typeface="Comic Sans MS" panose="030F0702030302020204" pitchFamily="66" charset="0"/>
                </a:rPr>
                <a:t>time?</a:t>
              </a:r>
              <a:endParaRPr lang="en-US" altLang="en-US" sz="2000"/>
            </a:p>
          </p:txBody>
        </p:sp>
      </p:grpSp>
      <p:sp>
        <p:nvSpPr>
          <p:cNvPr id="4113" name="Line 73">
            <a:extLst>
              <a:ext uri="{FF2B5EF4-FFF2-40B4-BE49-F238E27FC236}">
                <a16:creationId xmlns:a16="http://schemas.microsoft.com/office/drawing/2014/main" id="{CB20CBA1-5BB2-4759-876C-EA8E26D6294E}"/>
              </a:ext>
            </a:extLst>
          </p:cNvPr>
          <p:cNvSpPr>
            <a:spLocks noChangeShapeType="1"/>
          </p:cNvSpPr>
          <p:nvPr/>
        </p:nvSpPr>
        <p:spPr bwMode="auto">
          <a:xfrm flipV="1">
            <a:off x="1095375" y="5248275"/>
            <a:ext cx="1952625" cy="333375"/>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114" name="Group 76">
            <a:extLst>
              <a:ext uri="{FF2B5EF4-FFF2-40B4-BE49-F238E27FC236}">
                <a16:creationId xmlns:a16="http://schemas.microsoft.com/office/drawing/2014/main" id="{C2647E99-E512-40E1-B3BA-C4EEE7F18D13}"/>
              </a:ext>
            </a:extLst>
          </p:cNvPr>
          <p:cNvGrpSpPr>
            <a:grpSpLocks/>
          </p:cNvGrpSpPr>
          <p:nvPr/>
        </p:nvGrpSpPr>
        <p:grpSpPr bwMode="auto">
          <a:xfrm>
            <a:off x="1431925" y="5275263"/>
            <a:ext cx="831850" cy="457200"/>
            <a:chOff x="1046" y="2771"/>
            <a:chExt cx="524" cy="288"/>
          </a:xfrm>
        </p:grpSpPr>
        <p:sp>
          <p:nvSpPr>
            <p:cNvPr id="4133" name="Rectangle 75">
              <a:extLst>
                <a:ext uri="{FF2B5EF4-FFF2-40B4-BE49-F238E27FC236}">
                  <a16:creationId xmlns:a16="http://schemas.microsoft.com/office/drawing/2014/main" id="{89C5A984-8DE8-45C3-BC4A-BB1E7E9D3F05}"/>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4" name="Text Box 74">
              <a:extLst>
                <a:ext uri="{FF2B5EF4-FFF2-40B4-BE49-F238E27FC236}">
                  <a16:creationId xmlns:a16="http://schemas.microsoft.com/office/drawing/2014/main" id="{41FDE039-F210-4127-B3A2-6FD88AAF2597}"/>
                </a:ext>
              </a:extLst>
            </p:cNvPr>
            <p:cNvSpPr txBox="1">
              <a:spLocks noChangeArrowheads="1"/>
            </p:cNvSpPr>
            <p:nvPr/>
          </p:nvSpPr>
          <p:spPr bwMode="auto">
            <a:xfrm>
              <a:off x="1046" y="2771"/>
              <a:ext cx="5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latin typeface="Comic Sans MS" panose="030F0702030302020204" pitchFamily="66" charset="0"/>
                </a:rPr>
                <a:t>2:00</a:t>
              </a:r>
              <a:endParaRPr lang="en-US" altLang="en-US"/>
            </a:p>
          </p:txBody>
        </p:sp>
      </p:grpSp>
      <p:sp>
        <p:nvSpPr>
          <p:cNvPr id="4115" name="Text Box 78">
            <a:extLst>
              <a:ext uri="{FF2B5EF4-FFF2-40B4-BE49-F238E27FC236}">
                <a16:creationId xmlns:a16="http://schemas.microsoft.com/office/drawing/2014/main" id="{1AEC7D65-BBA3-4C31-B598-29AF909D5F00}"/>
              </a:ext>
            </a:extLst>
          </p:cNvPr>
          <p:cNvSpPr txBox="1">
            <a:spLocks noChangeArrowheads="1"/>
          </p:cNvSpPr>
          <p:nvPr/>
        </p:nvSpPr>
        <p:spPr bwMode="auto">
          <a:xfrm>
            <a:off x="5222875" y="3627438"/>
            <a:ext cx="1974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FF0000"/>
                </a:solidFill>
                <a:latin typeface="Comic Sans MS" panose="030F0702030302020204" pitchFamily="66" charset="0"/>
              </a:rPr>
              <a:t>TCP connection</a:t>
            </a:r>
          </a:p>
          <a:p>
            <a:r>
              <a:rPr lang="en-US" altLang="en-US" sz="2000">
                <a:solidFill>
                  <a:srgbClr val="FF0000"/>
                </a:solidFill>
                <a:latin typeface="Comic Sans MS" panose="030F0702030302020204" pitchFamily="66" charset="0"/>
              </a:rPr>
              <a:t> request</a:t>
            </a:r>
            <a:endParaRPr lang="en-US" altLang="en-US"/>
          </a:p>
        </p:txBody>
      </p:sp>
      <p:sp>
        <p:nvSpPr>
          <p:cNvPr id="4116" name="Line 85">
            <a:extLst>
              <a:ext uri="{FF2B5EF4-FFF2-40B4-BE49-F238E27FC236}">
                <a16:creationId xmlns:a16="http://schemas.microsoft.com/office/drawing/2014/main" id="{1A1AE990-2D21-4F66-97F6-1B69CD338C9C}"/>
              </a:ext>
            </a:extLst>
          </p:cNvPr>
          <p:cNvSpPr>
            <a:spLocks noChangeShapeType="1"/>
          </p:cNvSpPr>
          <p:nvPr/>
        </p:nvSpPr>
        <p:spPr bwMode="auto">
          <a:xfrm flipV="1">
            <a:off x="4943475" y="5562600"/>
            <a:ext cx="2343150" cy="428625"/>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17" name="Line 89">
            <a:extLst>
              <a:ext uri="{FF2B5EF4-FFF2-40B4-BE49-F238E27FC236}">
                <a16:creationId xmlns:a16="http://schemas.microsoft.com/office/drawing/2014/main" id="{A477357E-A185-43E6-8DF2-DD2A2AC04D04}"/>
              </a:ext>
            </a:extLst>
          </p:cNvPr>
          <p:cNvSpPr>
            <a:spLocks noChangeShapeType="1"/>
          </p:cNvSpPr>
          <p:nvPr/>
        </p:nvSpPr>
        <p:spPr bwMode="auto">
          <a:xfrm>
            <a:off x="5219700" y="3895725"/>
            <a:ext cx="1762125" cy="276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90">
            <a:extLst>
              <a:ext uri="{FF2B5EF4-FFF2-40B4-BE49-F238E27FC236}">
                <a16:creationId xmlns:a16="http://schemas.microsoft.com/office/drawing/2014/main" id="{B97F995C-C229-44F5-8737-153CF1CC3ECE}"/>
              </a:ext>
            </a:extLst>
          </p:cNvPr>
          <p:cNvSpPr>
            <a:spLocks noChangeShapeType="1"/>
          </p:cNvSpPr>
          <p:nvPr/>
        </p:nvSpPr>
        <p:spPr bwMode="auto">
          <a:xfrm flipV="1">
            <a:off x="4895850" y="4391025"/>
            <a:ext cx="2085975" cy="36195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119" name="Group 93">
            <a:extLst>
              <a:ext uri="{FF2B5EF4-FFF2-40B4-BE49-F238E27FC236}">
                <a16:creationId xmlns:a16="http://schemas.microsoft.com/office/drawing/2014/main" id="{57CC4B49-7F60-4441-8DCB-D6D7E9EB0C7E}"/>
              </a:ext>
            </a:extLst>
          </p:cNvPr>
          <p:cNvGrpSpPr>
            <a:grpSpLocks/>
          </p:cNvGrpSpPr>
          <p:nvPr/>
        </p:nvGrpSpPr>
        <p:grpSpPr bwMode="auto">
          <a:xfrm>
            <a:off x="5156200" y="4322763"/>
            <a:ext cx="1974850" cy="701675"/>
            <a:chOff x="3248" y="2147"/>
            <a:chExt cx="1244" cy="442"/>
          </a:xfrm>
        </p:grpSpPr>
        <p:sp>
          <p:nvSpPr>
            <p:cNvPr id="4131" name="Rectangle 92">
              <a:extLst>
                <a:ext uri="{FF2B5EF4-FFF2-40B4-BE49-F238E27FC236}">
                  <a16:creationId xmlns:a16="http://schemas.microsoft.com/office/drawing/2014/main" id="{7E47E6E5-AED6-4A9E-AEC3-8A507032E9A8}"/>
                </a:ext>
              </a:extLst>
            </p:cNvPr>
            <p:cNvSpPr>
              <a:spLocks noChangeArrowheads="1"/>
            </p:cNvSpPr>
            <p:nvPr/>
          </p:nvSpPr>
          <p:spPr bwMode="auto">
            <a:xfrm>
              <a:off x="3306" y="2190"/>
              <a:ext cx="906"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2" name="Text Box 91">
              <a:extLst>
                <a:ext uri="{FF2B5EF4-FFF2-40B4-BE49-F238E27FC236}">
                  <a16:creationId xmlns:a16="http://schemas.microsoft.com/office/drawing/2014/main" id="{06B2C3B2-A03B-4B7F-90A8-F8ED426EB90C}"/>
                </a:ext>
              </a:extLst>
            </p:cNvPr>
            <p:cNvSpPr txBox="1">
              <a:spLocks noChangeArrowheads="1"/>
            </p:cNvSpPr>
            <p:nvPr/>
          </p:nvSpPr>
          <p:spPr bwMode="auto">
            <a:xfrm>
              <a:off x="3248" y="2147"/>
              <a:ext cx="12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FF0000"/>
                  </a:solidFill>
                  <a:latin typeface="Comic Sans MS" panose="030F0702030302020204" pitchFamily="66" charset="0"/>
                </a:rPr>
                <a:t>TCP connection</a:t>
              </a:r>
            </a:p>
            <a:p>
              <a:r>
                <a:rPr lang="en-US" altLang="en-US" sz="2000">
                  <a:solidFill>
                    <a:srgbClr val="FF0000"/>
                  </a:solidFill>
                  <a:latin typeface="Comic Sans MS" panose="030F0702030302020204" pitchFamily="66" charset="0"/>
                </a:rPr>
                <a:t>response</a:t>
              </a:r>
              <a:endParaRPr lang="en-US" altLang="en-US"/>
            </a:p>
          </p:txBody>
        </p:sp>
      </p:grpSp>
      <p:sp>
        <p:nvSpPr>
          <p:cNvPr id="4120" name="Line 94">
            <a:extLst>
              <a:ext uri="{FF2B5EF4-FFF2-40B4-BE49-F238E27FC236}">
                <a16:creationId xmlns:a16="http://schemas.microsoft.com/office/drawing/2014/main" id="{F95BBF5A-FB1D-4C08-B0A8-E8D20B9BD9D2}"/>
              </a:ext>
            </a:extLst>
          </p:cNvPr>
          <p:cNvSpPr>
            <a:spLocks noChangeShapeType="1"/>
          </p:cNvSpPr>
          <p:nvPr/>
        </p:nvSpPr>
        <p:spPr bwMode="auto">
          <a:xfrm>
            <a:off x="4943475" y="5000625"/>
            <a:ext cx="2400300" cy="4191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1" name="Group 97">
            <a:extLst>
              <a:ext uri="{FF2B5EF4-FFF2-40B4-BE49-F238E27FC236}">
                <a16:creationId xmlns:a16="http://schemas.microsoft.com/office/drawing/2014/main" id="{4FFCEBE2-6F7D-4515-ADC0-FC79F37FE6E8}"/>
              </a:ext>
            </a:extLst>
          </p:cNvPr>
          <p:cNvGrpSpPr>
            <a:grpSpLocks/>
          </p:cNvGrpSpPr>
          <p:nvPr/>
        </p:nvGrpSpPr>
        <p:grpSpPr bwMode="auto">
          <a:xfrm>
            <a:off x="5156200" y="5065713"/>
            <a:ext cx="3794125" cy="304800"/>
            <a:chOff x="3212" y="2597"/>
            <a:chExt cx="2390" cy="192"/>
          </a:xfrm>
        </p:grpSpPr>
        <p:sp>
          <p:nvSpPr>
            <p:cNvPr id="4129" name="Rectangle 96">
              <a:extLst>
                <a:ext uri="{FF2B5EF4-FFF2-40B4-BE49-F238E27FC236}">
                  <a16:creationId xmlns:a16="http://schemas.microsoft.com/office/drawing/2014/main" id="{02FC4A97-523E-4DDF-9EAD-361D624DC1A0}"/>
                </a:ext>
              </a:extLst>
            </p:cNvPr>
            <p:cNvSpPr>
              <a:spLocks noChangeArrowheads="1"/>
            </p:cNvSpPr>
            <p:nvPr/>
          </p:nvSpPr>
          <p:spPr bwMode="auto">
            <a:xfrm>
              <a:off x="3252" y="2628"/>
              <a:ext cx="2100"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30" name="Text Box 95">
              <a:extLst>
                <a:ext uri="{FF2B5EF4-FFF2-40B4-BE49-F238E27FC236}">
                  <a16:creationId xmlns:a16="http://schemas.microsoft.com/office/drawing/2014/main" id="{92742A25-DC5D-4A9D-A4DA-19FBB9318D64}"/>
                </a:ext>
              </a:extLst>
            </p:cNvPr>
            <p:cNvSpPr txBox="1">
              <a:spLocks noChangeArrowheads="1"/>
            </p:cNvSpPr>
            <p:nvPr/>
          </p:nvSpPr>
          <p:spPr bwMode="auto">
            <a:xfrm>
              <a:off x="3212" y="2597"/>
              <a:ext cx="23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0000"/>
                  </a:solidFill>
                  <a:latin typeface="Comic Sans MS" panose="030F0702030302020204" pitchFamily="66" charset="0"/>
                </a:rPr>
                <a:t>Get http://www.awl.com/kurose-ross</a:t>
              </a:r>
              <a:endParaRPr lang="en-US" altLang="en-US"/>
            </a:p>
          </p:txBody>
        </p:sp>
      </p:grpSp>
      <p:grpSp>
        <p:nvGrpSpPr>
          <p:cNvPr id="4122" name="Group 98">
            <a:extLst>
              <a:ext uri="{FF2B5EF4-FFF2-40B4-BE49-F238E27FC236}">
                <a16:creationId xmlns:a16="http://schemas.microsoft.com/office/drawing/2014/main" id="{CA09C4B4-CB48-49A2-9B27-DC449727D040}"/>
              </a:ext>
            </a:extLst>
          </p:cNvPr>
          <p:cNvGrpSpPr>
            <a:grpSpLocks/>
          </p:cNvGrpSpPr>
          <p:nvPr/>
        </p:nvGrpSpPr>
        <p:grpSpPr bwMode="auto">
          <a:xfrm>
            <a:off x="5784850" y="5570538"/>
            <a:ext cx="908050" cy="457200"/>
            <a:chOff x="1046" y="2771"/>
            <a:chExt cx="572" cy="288"/>
          </a:xfrm>
        </p:grpSpPr>
        <p:sp>
          <p:nvSpPr>
            <p:cNvPr id="4127" name="Rectangle 99">
              <a:extLst>
                <a:ext uri="{FF2B5EF4-FFF2-40B4-BE49-F238E27FC236}">
                  <a16:creationId xmlns:a16="http://schemas.microsoft.com/office/drawing/2014/main" id="{680F42F3-DDE7-4B39-929E-118327745DB2}"/>
                </a:ext>
              </a:extLst>
            </p:cNvPr>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28" name="Text Box 100">
              <a:extLst>
                <a:ext uri="{FF2B5EF4-FFF2-40B4-BE49-F238E27FC236}">
                  <a16:creationId xmlns:a16="http://schemas.microsoft.com/office/drawing/2014/main" id="{B768991C-8840-4AEB-83FA-C869E24D0CC2}"/>
                </a:ext>
              </a:extLst>
            </p:cNvPr>
            <p:cNvSpPr txBox="1">
              <a:spLocks noChangeArrowheads="1"/>
            </p:cNvSpPr>
            <p:nvPr/>
          </p:nvSpPr>
          <p:spPr bwMode="auto">
            <a:xfrm>
              <a:off x="1046" y="2771"/>
              <a:ext cx="5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0000"/>
                  </a:solidFill>
                  <a:latin typeface="Comic Sans MS" panose="030F0702030302020204" pitchFamily="66" charset="0"/>
                </a:rPr>
                <a:t>&lt;file&gt;</a:t>
              </a:r>
              <a:endParaRPr lang="en-US" altLang="en-US"/>
            </a:p>
          </p:txBody>
        </p:sp>
      </p:grpSp>
      <p:sp>
        <p:nvSpPr>
          <p:cNvPr id="4123" name="Line 101">
            <a:extLst>
              <a:ext uri="{FF2B5EF4-FFF2-40B4-BE49-F238E27FC236}">
                <a16:creationId xmlns:a16="http://schemas.microsoft.com/office/drawing/2014/main" id="{376FC31A-C732-49EC-A2D7-9DB1C69116E5}"/>
              </a:ext>
            </a:extLst>
          </p:cNvPr>
          <p:cNvSpPr>
            <a:spLocks noChangeShapeType="1"/>
          </p:cNvSpPr>
          <p:nvPr/>
        </p:nvSpPr>
        <p:spPr bwMode="auto">
          <a:xfrm>
            <a:off x="4057650" y="2876550"/>
            <a:ext cx="0" cy="38576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4" name="Group 105">
            <a:extLst>
              <a:ext uri="{FF2B5EF4-FFF2-40B4-BE49-F238E27FC236}">
                <a16:creationId xmlns:a16="http://schemas.microsoft.com/office/drawing/2014/main" id="{C7D45AAC-670F-487C-8653-C6192B3196B5}"/>
              </a:ext>
            </a:extLst>
          </p:cNvPr>
          <p:cNvGrpSpPr>
            <a:grpSpLocks/>
          </p:cNvGrpSpPr>
          <p:nvPr/>
        </p:nvGrpSpPr>
        <p:grpSpPr bwMode="auto">
          <a:xfrm>
            <a:off x="3679825" y="6008688"/>
            <a:ext cx="815975" cy="457200"/>
            <a:chOff x="2198" y="3221"/>
            <a:chExt cx="514" cy="288"/>
          </a:xfrm>
        </p:grpSpPr>
        <p:sp>
          <p:nvSpPr>
            <p:cNvPr id="4125" name="Rectangle 104">
              <a:extLst>
                <a:ext uri="{FF2B5EF4-FFF2-40B4-BE49-F238E27FC236}">
                  <a16:creationId xmlns:a16="http://schemas.microsoft.com/office/drawing/2014/main" id="{2DDB79BC-CBBF-4162-826B-27742B4F8FC0}"/>
                </a:ext>
              </a:extLst>
            </p:cNvPr>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26" name="Text Box 102">
              <a:extLst>
                <a:ext uri="{FF2B5EF4-FFF2-40B4-BE49-F238E27FC236}">
                  <a16:creationId xmlns:a16="http://schemas.microsoft.com/office/drawing/2014/main" id="{EAB33A03-778C-4FD5-9E40-AE04B0575C04}"/>
                </a:ext>
              </a:extLst>
            </p:cNvPr>
            <p:cNvSpPr txBox="1">
              <a:spLocks noChangeArrowheads="1"/>
            </p:cNvSpPr>
            <p:nvPr/>
          </p:nvSpPr>
          <p:spPr bwMode="auto">
            <a:xfrm>
              <a:off x="2198" y="3221"/>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accent2"/>
                  </a:solidFill>
                  <a:latin typeface="Comic Sans MS" panose="030F0702030302020204" pitchFamily="66" charset="0"/>
                </a:rPr>
                <a:t>time</a:t>
              </a:r>
              <a:endParaRPr lang="en-US" altLang="en-US"/>
            </a:p>
          </p:txBody>
        </p:sp>
      </p:grpSp>
      <p:sp>
        <p:nvSpPr>
          <p:cNvPr id="2" name="Rectangle 1">
            <a:extLst>
              <a:ext uri="{FF2B5EF4-FFF2-40B4-BE49-F238E27FC236}">
                <a16:creationId xmlns:a16="http://schemas.microsoft.com/office/drawing/2014/main" id="{E5D91331-7861-4E53-A2CA-B55F1903A9B1}"/>
              </a:ext>
            </a:extLst>
          </p:cNvPr>
          <p:cNvSpPr/>
          <p:nvPr/>
        </p:nvSpPr>
        <p:spPr>
          <a:xfrm>
            <a:off x="381009" y="1038706"/>
            <a:ext cx="8153391" cy="1200329"/>
          </a:xfrm>
          <a:prstGeom prst="rect">
            <a:avLst/>
          </a:prstGeom>
        </p:spPr>
        <p:txBody>
          <a:bodyPr wrap="square">
            <a:spAutoFit/>
          </a:bodyPr>
          <a:lstStyle/>
          <a:p>
            <a:pPr marL="514350" indent="-285750">
              <a:buFont typeface="Arial" panose="020B0604020202020204" pitchFamily="34" charset="0"/>
              <a:buChar char="•"/>
            </a:pPr>
            <a:r>
              <a:rPr lang="en-US" dirty="0"/>
              <a:t>Network protocols: define the formats and how data/messages are sent/received between computers.</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Examples: TCP, IP, HTTP, Skype,  Ethernet</a:t>
            </a:r>
          </a:p>
        </p:txBody>
      </p:sp>
    </p:spTree>
    <p:extLst>
      <p:ext uri="{BB962C8B-B14F-4D97-AF65-F5344CB8AC3E}">
        <p14:creationId xmlns:p14="http://schemas.microsoft.com/office/powerpoint/2010/main" val="361536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0946DF17-A77F-4376-BE6B-E2B093D1E13A}"/>
              </a:ext>
            </a:extLst>
          </p:cNvPr>
          <p:cNvSpPr>
            <a:spLocks noGrp="1" noChangeArrowheads="1"/>
          </p:cNvSpPr>
          <p:nvPr>
            <p:ph type="body" idx="1"/>
          </p:nvPr>
        </p:nvSpPr>
        <p:spPr>
          <a:xfrm>
            <a:off x="1091682" y="1785938"/>
            <a:ext cx="7330099" cy="3783012"/>
          </a:xfrm>
        </p:spPr>
        <p:txBody>
          <a:bodyPr/>
          <a:lstStyle/>
          <a:p>
            <a:r>
              <a:rPr lang="en-US" altLang="en-US" b="1" dirty="0"/>
              <a:t>Layer 1: Physical layer</a:t>
            </a:r>
            <a:r>
              <a:rPr lang="en-US" altLang="en-US" dirty="0"/>
              <a:t> – handles the mechanical and electrical details of the physical transmission of a bit stream</a:t>
            </a:r>
          </a:p>
          <a:p>
            <a:r>
              <a:rPr lang="en-US" altLang="en-US" b="1" dirty="0"/>
              <a:t>Layer 2: Data-link layer</a:t>
            </a:r>
            <a:r>
              <a:rPr lang="en-US" altLang="en-US" dirty="0"/>
              <a:t> – handles the </a:t>
            </a:r>
            <a:r>
              <a:rPr lang="en-US" altLang="en-US" i="1" dirty="0"/>
              <a:t>frames</a:t>
            </a:r>
            <a:r>
              <a:rPr lang="en-US" altLang="en-US" dirty="0"/>
              <a:t>, or fixed-length parts of packets, including any error detection and recovery that occurred in the physical layer</a:t>
            </a:r>
          </a:p>
          <a:p>
            <a:r>
              <a:rPr lang="en-US" altLang="en-US" b="1" dirty="0"/>
              <a:t>Layer 3: Network layer</a:t>
            </a:r>
            <a:r>
              <a:rPr lang="en-US" altLang="en-US" dirty="0"/>
              <a:t> – provides connections and routes packets in the communication network, including handling the address of outgoing packets, decoding the address of incoming packets, and maintaining routing information for proper response to changing load levels</a:t>
            </a:r>
          </a:p>
        </p:txBody>
      </p:sp>
      <p:sp>
        <p:nvSpPr>
          <p:cNvPr id="26626" name="Text Box 5">
            <a:extLst>
              <a:ext uri="{FF2B5EF4-FFF2-40B4-BE49-F238E27FC236}">
                <a16:creationId xmlns:a16="http://schemas.microsoft.com/office/drawing/2014/main" id="{A315D485-3AAE-42CB-B464-A407F872790B}"/>
              </a:ext>
            </a:extLst>
          </p:cNvPr>
          <p:cNvSpPr txBox="1">
            <a:spLocks noChangeArrowheads="1"/>
          </p:cNvSpPr>
          <p:nvPr/>
        </p:nvSpPr>
        <p:spPr bwMode="auto">
          <a:xfrm>
            <a:off x="832826" y="1054100"/>
            <a:ext cx="733009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dirty="0"/>
              <a:t>The communication network is partitioned into the following multiple layers:</a:t>
            </a:r>
          </a:p>
        </p:txBody>
      </p:sp>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dirty="0"/>
              <a:t>Communication Protocols</a:t>
            </a:r>
          </a:p>
        </p:txBody>
      </p:sp>
    </p:spTree>
    <p:extLst>
      <p:ext uri="{BB962C8B-B14F-4D97-AF65-F5344CB8AC3E}">
        <p14:creationId xmlns:p14="http://schemas.microsoft.com/office/powerpoint/2010/main" val="224134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457200" y="1161867"/>
            <a:ext cx="8165690" cy="4534265"/>
          </a:xfrm>
        </p:spPr>
        <p:txBody>
          <a:bodyPr/>
          <a:lstStyle/>
          <a:p>
            <a:pPr marL="400050" lvl="1" indent="0">
              <a:buNone/>
            </a:pPr>
            <a:r>
              <a:rPr lang="en-US" b="1" dirty="0"/>
              <a:t>KEYWORDS: </a:t>
            </a:r>
            <a:r>
              <a:rPr lang="en-US" sz="1400" dirty="0"/>
              <a:t>IP address, Mac address, </a:t>
            </a:r>
            <a:r>
              <a:rPr lang="fr-FR" sz="1400" dirty="0"/>
              <a:t>LAN, WAN, </a:t>
            </a:r>
            <a:r>
              <a:rPr lang="fr-FR" sz="1400" dirty="0" err="1"/>
              <a:t>Naming</a:t>
            </a:r>
            <a:r>
              <a:rPr lang="fr-FR" sz="1400" dirty="0"/>
              <a:t>, Name </a:t>
            </a:r>
            <a:r>
              <a:rPr lang="fr-FR" sz="1400" dirty="0" err="1"/>
              <a:t>Resolution</a:t>
            </a:r>
            <a:r>
              <a:rPr lang="fr-FR" sz="1400" dirty="0"/>
              <a:t>, </a:t>
            </a:r>
            <a:r>
              <a:rPr lang="fr-FR" sz="1400" dirty="0" err="1"/>
              <a:t>routing</a:t>
            </a:r>
            <a:r>
              <a:rPr lang="fr-FR" sz="1400" dirty="0"/>
              <a:t>, frame, </a:t>
            </a:r>
            <a:r>
              <a:rPr lang="fr-FR" sz="1400" dirty="0" err="1"/>
              <a:t>packet</a:t>
            </a:r>
            <a:r>
              <a:rPr lang="fr-FR" sz="1400" dirty="0"/>
              <a:t>, segment, ISO network model, UDP, TCP, TCP/IP, </a:t>
            </a:r>
            <a:r>
              <a:rPr lang="fr-FR" sz="1400" dirty="0" err="1"/>
              <a:t>robustness</a:t>
            </a:r>
            <a:r>
              <a:rPr lang="fr-FR" sz="1400" dirty="0"/>
              <a:t>, </a:t>
            </a:r>
            <a:r>
              <a:rPr lang="en-US" sz="1400" dirty="0"/>
              <a:t>network topologies</a:t>
            </a:r>
            <a:r>
              <a:rPr lang="fr-FR" sz="1400" dirty="0"/>
              <a:t>.</a:t>
            </a:r>
          </a:p>
          <a:p>
            <a:pPr marL="400050" lvl="1" indent="0">
              <a:buNone/>
            </a:pPr>
            <a:endParaRPr lang="en-US" sz="1400" dirty="0"/>
          </a:p>
          <a:p>
            <a:r>
              <a:rPr lang="en-US" dirty="0"/>
              <a:t> </a:t>
            </a:r>
            <a:r>
              <a:rPr lang="en-US" b="1" dirty="0"/>
              <a:t>HOMEWORK: </a:t>
            </a:r>
          </a:p>
          <a:p>
            <a:pPr marL="400050" lvl="1" indent="0">
              <a:buNone/>
            </a:pPr>
            <a:r>
              <a:rPr lang="en-US" sz="1400" dirty="0"/>
              <a:t>1) Reading : Chapter 19, especially the summary.</a:t>
            </a:r>
          </a:p>
          <a:p>
            <a:pPr marL="400050" lvl="1" indent="0">
              <a:buNone/>
            </a:pPr>
            <a:r>
              <a:rPr lang="en-US" sz="1400" dirty="0"/>
              <a:t>2) Make sure to understand and be able to explain every keyword from the list here and the ones which are printed bold in the text book.</a:t>
            </a:r>
          </a:p>
          <a:p>
            <a:pPr marL="400050" lvl="1" indent="0">
              <a:buNone/>
            </a:pPr>
            <a:r>
              <a:rPr lang="en-US" sz="1400" dirty="0"/>
              <a:t>3) Important Questions:</a:t>
            </a:r>
          </a:p>
          <a:p>
            <a:pPr marL="685800" lvl="1"/>
            <a:r>
              <a:rPr lang="en-US" sz="1400" dirty="0"/>
              <a:t>Describe the ISO network model</a:t>
            </a:r>
          </a:p>
          <a:p>
            <a:pPr marL="685800" lvl="1"/>
            <a:r>
              <a:rPr lang="en-US" sz="1400" dirty="0"/>
              <a:t>List and draw diagrams for all network topologies </a:t>
            </a:r>
          </a:p>
          <a:p>
            <a:pPr marL="685800" lvl="1"/>
            <a:r>
              <a:rPr lang="en-US" sz="1400" dirty="0"/>
              <a:t>Compare NOS and DOS</a:t>
            </a:r>
          </a:p>
          <a:p>
            <a:pPr marL="685800" lvl="1"/>
            <a:r>
              <a:rPr lang="en-US" sz="1400" dirty="0"/>
              <a:t>Compare hub, switch or router. </a:t>
            </a:r>
          </a:p>
          <a:p>
            <a:pPr marL="685800" lvl="1"/>
            <a:r>
              <a:rPr lang="en-US" altLang="en-US" sz="1400" dirty="0"/>
              <a:t>Compare Frame, Packet, and Segment</a:t>
            </a:r>
          </a:p>
          <a:p>
            <a:pPr marL="685800" lvl="1"/>
            <a:r>
              <a:rPr lang="en-US" sz="1400" dirty="0"/>
              <a:t>Compare TCP and UDP</a:t>
            </a:r>
          </a:p>
          <a:p>
            <a:pPr marL="400050" lvl="1" indent="0">
              <a:buNone/>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D59F3643-C7E3-463C-B116-76F38F106513}"/>
              </a:ext>
            </a:extLst>
          </p:cNvPr>
          <p:cNvSpPr>
            <a:spLocks noGrp="1" noChangeArrowheads="1"/>
          </p:cNvSpPr>
          <p:nvPr>
            <p:ph type="body" idx="1"/>
          </p:nvPr>
        </p:nvSpPr>
        <p:spPr>
          <a:xfrm>
            <a:off x="1106487" y="1298057"/>
            <a:ext cx="7427913" cy="5043488"/>
          </a:xfrm>
        </p:spPr>
        <p:txBody>
          <a:bodyPr/>
          <a:lstStyle/>
          <a:p>
            <a:r>
              <a:rPr lang="en-US" altLang="en-US" b="1" dirty="0"/>
              <a:t>Layer 4: Transport layer</a:t>
            </a:r>
            <a:r>
              <a:rPr lang="en-US" altLang="en-US" dirty="0"/>
              <a:t> – responsible for low-level network access and for message transfer between clients, including partitioning messages into packets, maintaining packet order, controlling flow, and generating physical addresses</a:t>
            </a:r>
          </a:p>
          <a:p>
            <a:r>
              <a:rPr lang="en-US" altLang="en-US" b="1" dirty="0"/>
              <a:t>Layer 5: Session layer</a:t>
            </a:r>
            <a:r>
              <a:rPr lang="en-US" altLang="en-US" dirty="0"/>
              <a:t> – implements sessions, or process-to-process communications protocols</a:t>
            </a:r>
          </a:p>
          <a:p>
            <a:r>
              <a:rPr lang="en-US" altLang="en-US" b="1" dirty="0"/>
              <a:t>Layer 6: Presentation layer</a:t>
            </a:r>
            <a:r>
              <a:rPr lang="en-US" altLang="en-US" dirty="0"/>
              <a:t> – resolves the differences in formats among the various sites in the network, including character conversions, and half duplex/full duplex (echoing)</a:t>
            </a:r>
          </a:p>
          <a:p>
            <a:r>
              <a:rPr lang="en-US" altLang="en-US" b="1" dirty="0"/>
              <a:t>Layer 7: Application layer</a:t>
            </a:r>
            <a:r>
              <a:rPr lang="en-US" altLang="en-US" dirty="0"/>
              <a:t> – interacts directly with the users,</a:t>
            </a:r>
            <a:r>
              <a:rPr lang="en-US" altLang="ja-JP" dirty="0"/>
              <a:t> deals with file transfer, remote-login protocols and electronic mail, as well as schemas for distributed databases</a:t>
            </a:r>
            <a:endParaRPr lang="en-US" altLang="en-US" dirty="0"/>
          </a:p>
        </p:txBody>
      </p:sp>
      <p:sp>
        <p:nvSpPr>
          <p:cNvPr id="28674" name="Title 1">
            <a:extLst>
              <a:ext uri="{FF2B5EF4-FFF2-40B4-BE49-F238E27FC236}">
                <a16:creationId xmlns:a16="http://schemas.microsoft.com/office/drawing/2014/main" id="{5000ED90-55DD-4DDB-BC35-16CC699B24CA}"/>
              </a:ext>
            </a:extLst>
          </p:cNvPr>
          <p:cNvSpPr>
            <a:spLocks noGrp="1" noChangeArrowheads="1"/>
          </p:cNvSpPr>
          <p:nvPr>
            <p:ph type="title"/>
          </p:nvPr>
        </p:nvSpPr>
        <p:spPr/>
        <p:txBody>
          <a:bodyPr/>
          <a:lstStyle/>
          <a:p>
            <a:r>
              <a:rPr lang="en-US" altLang="en-US" dirty="0"/>
              <a:t>Communication Protocols (Cont.)</a:t>
            </a:r>
          </a:p>
        </p:txBody>
      </p:sp>
    </p:spTree>
    <p:extLst>
      <p:ext uri="{BB962C8B-B14F-4D97-AF65-F5344CB8AC3E}">
        <p14:creationId xmlns:p14="http://schemas.microsoft.com/office/powerpoint/2010/main" val="138425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a:extLst>
              <a:ext uri="{FF2B5EF4-FFF2-40B4-BE49-F238E27FC236}">
                <a16:creationId xmlns:a16="http://schemas.microsoft.com/office/drawing/2014/main" id="{0E62D2D4-52A7-45BD-84B0-E94D65474DBD}"/>
              </a:ext>
            </a:extLst>
          </p:cNvPr>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2947" name="Slide Number Placeholder 6">
            <a:extLst>
              <a:ext uri="{FF2B5EF4-FFF2-40B4-BE49-F238E27FC236}">
                <a16:creationId xmlns:a16="http://schemas.microsoft.com/office/drawing/2014/main" id="{2B1322F0-F653-40AB-BD96-9978134481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5D93D8CE-22C2-475A-BB31-CA6CA575AE01}" type="slidenum">
              <a:rPr lang="en-US" altLang="en-US" sz="1400"/>
              <a:pPr/>
              <a:t>31</a:t>
            </a:fld>
            <a:endParaRPr lang="en-US" altLang="en-US" sz="1400"/>
          </a:p>
        </p:txBody>
      </p:sp>
      <p:sp>
        <p:nvSpPr>
          <p:cNvPr id="82948" name="Rectangle 2">
            <a:extLst>
              <a:ext uri="{FF2B5EF4-FFF2-40B4-BE49-F238E27FC236}">
                <a16:creationId xmlns:a16="http://schemas.microsoft.com/office/drawing/2014/main" id="{988789C2-3A96-4563-8AA3-235748894DCD}"/>
              </a:ext>
            </a:extLst>
          </p:cNvPr>
          <p:cNvSpPr>
            <a:spLocks noChangeArrowheads="1"/>
          </p:cNvSpPr>
          <p:nvPr/>
        </p:nvSpPr>
        <p:spPr bwMode="auto">
          <a:xfrm>
            <a:off x="6578600" y="1714500"/>
            <a:ext cx="1892300" cy="3530600"/>
          </a:xfrm>
          <a:prstGeom prst="rect">
            <a:avLst/>
          </a:prstGeom>
          <a:solidFill>
            <a:schemeClr val="accent2"/>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49" name="Rectangle 3">
            <a:extLst>
              <a:ext uri="{FF2B5EF4-FFF2-40B4-BE49-F238E27FC236}">
                <a16:creationId xmlns:a16="http://schemas.microsoft.com/office/drawing/2014/main" id="{F0FCE817-D5E7-454E-899B-851E3B578C79}"/>
              </a:ext>
            </a:extLst>
          </p:cNvPr>
          <p:cNvSpPr>
            <a:spLocks noGrp="1" noChangeArrowheads="1"/>
          </p:cNvSpPr>
          <p:nvPr>
            <p:ph type="title"/>
          </p:nvPr>
        </p:nvSpPr>
        <p:spPr/>
        <p:txBody>
          <a:bodyPr/>
          <a:lstStyle/>
          <a:p>
            <a:r>
              <a:rPr lang="en-US" altLang="en-US"/>
              <a:t>Internet protocol stack</a:t>
            </a:r>
          </a:p>
        </p:txBody>
      </p:sp>
      <p:sp>
        <p:nvSpPr>
          <p:cNvPr id="82950" name="Rectangle 4">
            <a:extLst>
              <a:ext uri="{FF2B5EF4-FFF2-40B4-BE49-F238E27FC236}">
                <a16:creationId xmlns:a16="http://schemas.microsoft.com/office/drawing/2014/main" id="{F710FDDB-C9D9-4E79-BB69-8FE46B7E1C09}"/>
              </a:ext>
            </a:extLst>
          </p:cNvPr>
          <p:cNvSpPr>
            <a:spLocks noGrp="1" noChangeArrowheads="1"/>
          </p:cNvSpPr>
          <p:nvPr>
            <p:ph type="body" sz="half" idx="1"/>
          </p:nvPr>
        </p:nvSpPr>
        <p:spPr>
          <a:xfrm>
            <a:off x="673100" y="1104900"/>
            <a:ext cx="5715000" cy="4648200"/>
          </a:xfrm>
        </p:spPr>
        <p:txBody>
          <a:bodyPr/>
          <a:lstStyle/>
          <a:p>
            <a:r>
              <a:rPr lang="en-US" altLang="en-US" sz="2400" dirty="0">
                <a:solidFill>
                  <a:srgbClr val="FF0000"/>
                </a:solidFill>
              </a:rPr>
              <a:t>application:</a:t>
            </a:r>
            <a:r>
              <a:rPr lang="en-US" altLang="en-US" sz="2400" dirty="0"/>
              <a:t> supporting network applications</a:t>
            </a:r>
          </a:p>
          <a:p>
            <a:pPr lvl="1"/>
            <a:r>
              <a:rPr lang="en-US" altLang="en-US" sz="2000" dirty="0"/>
              <a:t>FTP, SMTP, HTTP</a:t>
            </a:r>
          </a:p>
          <a:p>
            <a:r>
              <a:rPr lang="en-US" altLang="en-US" sz="2400" dirty="0">
                <a:solidFill>
                  <a:srgbClr val="FF0000"/>
                </a:solidFill>
              </a:rPr>
              <a:t>transport:</a:t>
            </a:r>
            <a:r>
              <a:rPr lang="en-US" altLang="en-US" sz="2400" dirty="0"/>
              <a:t> process-process data transfer</a:t>
            </a:r>
          </a:p>
          <a:p>
            <a:pPr lvl="1"/>
            <a:r>
              <a:rPr lang="en-US" altLang="en-US" sz="2000" dirty="0"/>
              <a:t>TCP, UDP</a:t>
            </a:r>
          </a:p>
          <a:p>
            <a:r>
              <a:rPr lang="en-US" altLang="en-US" sz="2400" dirty="0">
                <a:solidFill>
                  <a:srgbClr val="FF0000"/>
                </a:solidFill>
              </a:rPr>
              <a:t>network:</a:t>
            </a:r>
            <a:r>
              <a:rPr lang="en-US" altLang="en-US" sz="2400" dirty="0"/>
              <a:t> routing of datagrams from source to destination</a:t>
            </a:r>
          </a:p>
          <a:p>
            <a:pPr lvl="1"/>
            <a:r>
              <a:rPr lang="en-US" altLang="en-US" sz="2000" dirty="0"/>
              <a:t>IP, routing protocols</a:t>
            </a:r>
          </a:p>
          <a:p>
            <a:r>
              <a:rPr lang="en-US" altLang="en-US" sz="2400" dirty="0">
                <a:solidFill>
                  <a:srgbClr val="FF0000"/>
                </a:solidFill>
              </a:rPr>
              <a:t>link:</a:t>
            </a:r>
            <a:r>
              <a:rPr lang="en-US" altLang="en-US" sz="2400" dirty="0"/>
              <a:t> data transfer between neighboring  network elements</a:t>
            </a:r>
          </a:p>
          <a:p>
            <a:pPr lvl="1"/>
            <a:r>
              <a:rPr lang="en-US" altLang="en-US" sz="2000" dirty="0"/>
              <a:t>PPP, Ethernet</a:t>
            </a:r>
          </a:p>
          <a:p>
            <a:r>
              <a:rPr lang="en-US" altLang="en-US" sz="2400" dirty="0">
                <a:solidFill>
                  <a:srgbClr val="FF0000"/>
                </a:solidFill>
              </a:rPr>
              <a:t>physical:</a:t>
            </a:r>
            <a:r>
              <a:rPr lang="en-US" altLang="en-US" sz="2400" dirty="0"/>
              <a:t> bits “on the wire”</a:t>
            </a:r>
          </a:p>
          <a:p>
            <a:endParaRPr lang="en-US" altLang="en-US" sz="2400" dirty="0"/>
          </a:p>
        </p:txBody>
      </p:sp>
      <p:grpSp>
        <p:nvGrpSpPr>
          <p:cNvPr id="82951" name="Group 5">
            <a:extLst>
              <a:ext uri="{FF2B5EF4-FFF2-40B4-BE49-F238E27FC236}">
                <a16:creationId xmlns:a16="http://schemas.microsoft.com/office/drawing/2014/main" id="{C9E1258E-C2F3-4F26-893C-51E17353EB7F}"/>
              </a:ext>
            </a:extLst>
          </p:cNvPr>
          <p:cNvGrpSpPr>
            <a:grpSpLocks/>
          </p:cNvGrpSpPr>
          <p:nvPr/>
        </p:nvGrpSpPr>
        <p:grpSpPr bwMode="auto">
          <a:xfrm>
            <a:off x="6508750" y="1828800"/>
            <a:ext cx="1898650" cy="3530600"/>
            <a:chOff x="3076" y="888"/>
            <a:chExt cx="1196" cy="2224"/>
          </a:xfrm>
        </p:grpSpPr>
        <p:sp>
          <p:nvSpPr>
            <p:cNvPr id="82952" name="Rectangle 6">
              <a:extLst>
                <a:ext uri="{FF2B5EF4-FFF2-40B4-BE49-F238E27FC236}">
                  <a16:creationId xmlns:a16="http://schemas.microsoft.com/office/drawing/2014/main" id="{61847413-E399-4EF9-8614-11FF762F8F06}"/>
                </a:ext>
              </a:extLst>
            </p:cNvPr>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953" name="Text Box 7">
              <a:extLst>
                <a:ext uri="{FF2B5EF4-FFF2-40B4-BE49-F238E27FC236}">
                  <a16:creationId xmlns:a16="http://schemas.microsoft.com/office/drawing/2014/main" id="{BBB91AAE-1484-4C61-B5AE-D2CDF138651A}"/>
                </a:ext>
              </a:extLst>
            </p:cNvPr>
            <p:cNvSpPr txBox="1">
              <a:spLocks noChangeArrowheads="1"/>
            </p:cNvSpPr>
            <p:nvPr/>
          </p:nvSpPr>
          <p:spPr bwMode="auto">
            <a:xfrm>
              <a:off x="3150" y="949"/>
              <a:ext cx="1070"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Comic Sans MS" panose="030F0702030302020204" pitchFamily="66" charset="0"/>
                </a:rPr>
                <a:t>application</a:t>
              </a:r>
            </a:p>
            <a:p>
              <a:pPr algn="ctr"/>
              <a:endParaRPr lang="en-US" altLang="en-US">
                <a:latin typeface="Comic Sans MS" panose="030F0702030302020204" pitchFamily="66" charset="0"/>
              </a:endParaRPr>
            </a:p>
            <a:p>
              <a:pPr algn="ctr"/>
              <a:r>
                <a:rPr lang="en-US" altLang="en-US">
                  <a:latin typeface="Comic Sans MS" panose="030F0702030302020204" pitchFamily="66" charset="0"/>
                </a:rPr>
                <a:t>transport</a:t>
              </a:r>
            </a:p>
            <a:p>
              <a:pPr algn="ctr"/>
              <a:endParaRPr lang="en-US" altLang="en-US">
                <a:latin typeface="Comic Sans MS" panose="030F0702030302020204" pitchFamily="66" charset="0"/>
              </a:endParaRPr>
            </a:p>
            <a:p>
              <a:pPr algn="ctr"/>
              <a:r>
                <a:rPr lang="en-US" altLang="en-US">
                  <a:latin typeface="Comic Sans MS" panose="030F0702030302020204" pitchFamily="66" charset="0"/>
                </a:rPr>
                <a:t>network</a:t>
              </a:r>
            </a:p>
            <a:p>
              <a:pPr algn="ctr"/>
              <a:endParaRPr lang="en-US" altLang="en-US">
                <a:latin typeface="Comic Sans MS" panose="030F0702030302020204" pitchFamily="66" charset="0"/>
              </a:endParaRPr>
            </a:p>
            <a:p>
              <a:pPr algn="ctr"/>
              <a:r>
                <a:rPr lang="en-US" altLang="en-US">
                  <a:latin typeface="Comic Sans MS" panose="030F0702030302020204" pitchFamily="66" charset="0"/>
                </a:rPr>
                <a:t>link</a:t>
              </a:r>
            </a:p>
            <a:p>
              <a:pPr algn="ctr"/>
              <a:endParaRPr lang="en-US" altLang="en-US">
                <a:latin typeface="Comic Sans MS" panose="030F0702030302020204" pitchFamily="66" charset="0"/>
              </a:endParaRPr>
            </a:p>
            <a:p>
              <a:pPr algn="ctr"/>
              <a:r>
                <a:rPr lang="en-US" altLang="en-US">
                  <a:latin typeface="Comic Sans MS" panose="030F0702030302020204" pitchFamily="66" charset="0"/>
                </a:rPr>
                <a:t>physical</a:t>
              </a:r>
            </a:p>
          </p:txBody>
        </p:sp>
        <p:sp>
          <p:nvSpPr>
            <p:cNvPr id="82954" name="Line 8">
              <a:extLst>
                <a:ext uri="{FF2B5EF4-FFF2-40B4-BE49-F238E27FC236}">
                  <a16:creationId xmlns:a16="http://schemas.microsoft.com/office/drawing/2014/main" id="{6E5EF756-EF96-410F-8625-D7D6928F5AEA}"/>
                </a:ext>
              </a:extLst>
            </p:cNvPr>
            <p:cNvSpPr>
              <a:spLocks noChangeShapeType="1"/>
            </p:cNvSpPr>
            <p:nvPr/>
          </p:nvSpPr>
          <p:spPr bwMode="auto">
            <a:xfrm>
              <a:off x="3076" y="1324"/>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5" name="Line 9">
              <a:extLst>
                <a:ext uri="{FF2B5EF4-FFF2-40B4-BE49-F238E27FC236}">
                  <a16:creationId xmlns:a16="http://schemas.microsoft.com/office/drawing/2014/main" id="{1E2009DA-49C7-4993-BAEA-4153C3A496E6}"/>
                </a:ext>
              </a:extLst>
            </p:cNvPr>
            <p:cNvSpPr>
              <a:spLocks noChangeShapeType="1"/>
            </p:cNvSpPr>
            <p:nvPr/>
          </p:nvSpPr>
          <p:spPr bwMode="auto">
            <a:xfrm>
              <a:off x="3076" y="1768"/>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6" name="Line 10">
              <a:extLst>
                <a:ext uri="{FF2B5EF4-FFF2-40B4-BE49-F238E27FC236}">
                  <a16:creationId xmlns:a16="http://schemas.microsoft.com/office/drawing/2014/main" id="{24BF5937-49D0-45C1-BB78-59206F40B67A}"/>
                </a:ext>
              </a:extLst>
            </p:cNvPr>
            <p:cNvSpPr>
              <a:spLocks noChangeShapeType="1"/>
            </p:cNvSpPr>
            <p:nvPr/>
          </p:nvSpPr>
          <p:spPr bwMode="auto">
            <a:xfrm>
              <a:off x="3076" y="2216"/>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1">
              <a:extLst>
                <a:ext uri="{FF2B5EF4-FFF2-40B4-BE49-F238E27FC236}">
                  <a16:creationId xmlns:a16="http://schemas.microsoft.com/office/drawing/2014/main" id="{14021E57-8472-42AF-BB3F-2F5301C907C8}"/>
                </a:ext>
              </a:extLst>
            </p:cNvPr>
            <p:cNvSpPr>
              <a:spLocks noChangeShapeType="1"/>
            </p:cNvSpPr>
            <p:nvPr/>
          </p:nvSpPr>
          <p:spPr bwMode="auto">
            <a:xfrm>
              <a:off x="3076" y="2664"/>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id="{E4C5FA1C-1A61-4372-8E54-3B4FA4934503}"/>
              </a:ext>
            </a:extLst>
          </p:cNvPr>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3971" name="Slide Number Placeholder 6">
            <a:extLst>
              <a:ext uri="{FF2B5EF4-FFF2-40B4-BE49-F238E27FC236}">
                <a16:creationId xmlns:a16="http://schemas.microsoft.com/office/drawing/2014/main" id="{572586B9-8748-4A2A-94B3-9E36E01CE4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AFBBDEAA-0799-45A7-8D12-44413DE6BB42}" type="slidenum">
              <a:rPr lang="en-US" altLang="en-US" sz="1400"/>
              <a:pPr/>
              <a:t>32</a:t>
            </a:fld>
            <a:endParaRPr lang="en-US" altLang="en-US" sz="1400"/>
          </a:p>
        </p:txBody>
      </p:sp>
      <p:sp>
        <p:nvSpPr>
          <p:cNvPr id="83972" name="Rectangle 2">
            <a:extLst>
              <a:ext uri="{FF2B5EF4-FFF2-40B4-BE49-F238E27FC236}">
                <a16:creationId xmlns:a16="http://schemas.microsoft.com/office/drawing/2014/main" id="{2308F1F5-B08E-4D20-A4E9-751C2FFD9D6A}"/>
              </a:ext>
            </a:extLst>
          </p:cNvPr>
          <p:cNvSpPr>
            <a:spLocks noChangeArrowheads="1"/>
          </p:cNvSpPr>
          <p:nvPr/>
        </p:nvSpPr>
        <p:spPr bwMode="auto">
          <a:xfrm>
            <a:off x="7077075" y="1714500"/>
            <a:ext cx="1892300" cy="3530600"/>
          </a:xfrm>
          <a:prstGeom prst="rect">
            <a:avLst/>
          </a:prstGeom>
          <a:solidFill>
            <a:schemeClr val="accent2"/>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973" name="Rectangle 3">
            <a:extLst>
              <a:ext uri="{FF2B5EF4-FFF2-40B4-BE49-F238E27FC236}">
                <a16:creationId xmlns:a16="http://schemas.microsoft.com/office/drawing/2014/main" id="{8DEC02F9-4675-40C0-8B19-B781FE5EFA6D}"/>
              </a:ext>
            </a:extLst>
          </p:cNvPr>
          <p:cNvSpPr>
            <a:spLocks noGrp="1" noChangeArrowheads="1"/>
          </p:cNvSpPr>
          <p:nvPr>
            <p:ph type="title"/>
          </p:nvPr>
        </p:nvSpPr>
        <p:spPr/>
        <p:txBody>
          <a:bodyPr/>
          <a:lstStyle/>
          <a:p>
            <a:r>
              <a:rPr lang="en-US" altLang="en-US"/>
              <a:t>ISO/OSI reference model</a:t>
            </a:r>
          </a:p>
        </p:txBody>
      </p:sp>
      <p:sp>
        <p:nvSpPr>
          <p:cNvPr id="83974" name="Rectangle 4">
            <a:extLst>
              <a:ext uri="{FF2B5EF4-FFF2-40B4-BE49-F238E27FC236}">
                <a16:creationId xmlns:a16="http://schemas.microsoft.com/office/drawing/2014/main" id="{1B74630B-905B-4FFF-9084-4477FAF22D82}"/>
              </a:ext>
            </a:extLst>
          </p:cNvPr>
          <p:cNvSpPr>
            <a:spLocks noGrp="1" noChangeArrowheads="1"/>
          </p:cNvSpPr>
          <p:nvPr>
            <p:ph type="body" sz="half" idx="1"/>
          </p:nvPr>
        </p:nvSpPr>
        <p:spPr>
          <a:xfrm>
            <a:off x="571500" y="1422400"/>
            <a:ext cx="5715000" cy="4648200"/>
          </a:xfrm>
        </p:spPr>
        <p:txBody>
          <a:bodyPr/>
          <a:lstStyle/>
          <a:p>
            <a:r>
              <a:rPr lang="en-US" altLang="en-US" sz="2400">
                <a:solidFill>
                  <a:srgbClr val="FF0000"/>
                </a:solidFill>
              </a:rPr>
              <a:t>presentation:</a:t>
            </a:r>
            <a:r>
              <a:rPr lang="en-US" altLang="en-US" sz="2400"/>
              <a:t> allow applications to interpret meaning of data, e.g., encryption, compression, machine-specific conventions</a:t>
            </a:r>
          </a:p>
          <a:p>
            <a:r>
              <a:rPr lang="en-US" altLang="en-US" sz="2400" i="1">
                <a:solidFill>
                  <a:srgbClr val="FF3300"/>
                </a:solidFill>
              </a:rPr>
              <a:t>session:</a:t>
            </a:r>
            <a:r>
              <a:rPr lang="en-US" altLang="en-US" sz="2400"/>
              <a:t> synchronization, checkpointing, recovery of data exchange</a:t>
            </a:r>
          </a:p>
          <a:p>
            <a:r>
              <a:rPr lang="en-US" altLang="en-US" sz="2400"/>
              <a:t>Internet stack “missing” these layers!</a:t>
            </a:r>
          </a:p>
          <a:p>
            <a:pPr lvl="1"/>
            <a:r>
              <a:rPr lang="en-US" altLang="en-US"/>
              <a:t>these services, </a:t>
            </a:r>
            <a:r>
              <a:rPr lang="en-US" altLang="en-US" i="1"/>
              <a:t>if needed,</a:t>
            </a:r>
            <a:r>
              <a:rPr lang="en-US" altLang="en-US"/>
              <a:t> must be implemented in application</a:t>
            </a:r>
          </a:p>
          <a:p>
            <a:pPr lvl="1"/>
            <a:r>
              <a:rPr lang="en-US" altLang="en-US"/>
              <a:t>needed?</a:t>
            </a:r>
          </a:p>
        </p:txBody>
      </p:sp>
      <p:grpSp>
        <p:nvGrpSpPr>
          <p:cNvPr id="83975" name="Group 14">
            <a:extLst>
              <a:ext uri="{FF2B5EF4-FFF2-40B4-BE49-F238E27FC236}">
                <a16:creationId xmlns:a16="http://schemas.microsoft.com/office/drawing/2014/main" id="{F9B0D8A2-219A-4FC4-BB8E-10A5D23F665A}"/>
              </a:ext>
            </a:extLst>
          </p:cNvPr>
          <p:cNvGrpSpPr>
            <a:grpSpLocks/>
          </p:cNvGrpSpPr>
          <p:nvPr/>
        </p:nvGrpSpPr>
        <p:grpSpPr bwMode="auto">
          <a:xfrm>
            <a:off x="6902450" y="1762125"/>
            <a:ext cx="1982788" cy="3587750"/>
            <a:chOff x="3265" y="1545"/>
            <a:chExt cx="1249" cy="2260"/>
          </a:xfrm>
        </p:grpSpPr>
        <p:sp>
          <p:nvSpPr>
            <p:cNvPr id="83976" name="Rectangle 6">
              <a:extLst>
                <a:ext uri="{FF2B5EF4-FFF2-40B4-BE49-F238E27FC236}">
                  <a16:creationId xmlns:a16="http://schemas.microsoft.com/office/drawing/2014/main" id="{5C36F2DF-E590-4E33-B200-B68ADBBE654A}"/>
                </a:ext>
              </a:extLst>
            </p:cNvPr>
            <p:cNvSpPr>
              <a:spLocks noChangeArrowheads="1"/>
            </p:cNvSpPr>
            <p:nvPr/>
          </p:nvSpPr>
          <p:spPr bwMode="auto">
            <a:xfrm>
              <a:off x="3310" y="1545"/>
              <a:ext cx="1192" cy="2259"/>
            </a:xfrm>
            <a:prstGeom prst="rect">
              <a:avLst/>
            </a:prstGeom>
            <a:solidFill>
              <a:schemeClr val="bg1"/>
            </a:solid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3977" name="Text Box 7">
              <a:extLst>
                <a:ext uri="{FF2B5EF4-FFF2-40B4-BE49-F238E27FC236}">
                  <a16:creationId xmlns:a16="http://schemas.microsoft.com/office/drawing/2014/main" id="{FFEEC182-1A0C-4F5D-B8BC-EEBF8ECDF7DB}"/>
                </a:ext>
              </a:extLst>
            </p:cNvPr>
            <p:cNvSpPr txBox="1">
              <a:spLocks noChangeArrowheads="1"/>
            </p:cNvSpPr>
            <p:nvPr/>
          </p:nvSpPr>
          <p:spPr bwMode="auto">
            <a:xfrm>
              <a:off x="3265" y="1654"/>
              <a:ext cx="1249"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0000"/>
                </a:lnSpc>
              </a:pPr>
              <a:r>
                <a:rPr lang="en-US" altLang="en-US">
                  <a:latin typeface="Comic Sans MS" panose="030F0702030302020204" pitchFamily="66" charset="0"/>
                </a:rPr>
                <a:t>application</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presentation</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session</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transport</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network</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link</a:t>
              </a:r>
            </a:p>
            <a:p>
              <a:pPr algn="ctr">
                <a:lnSpc>
                  <a:spcPct val="70000"/>
                </a:lnSpc>
              </a:pPr>
              <a:endParaRPr lang="en-US" altLang="en-US">
                <a:latin typeface="Comic Sans MS" panose="030F0702030302020204" pitchFamily="66" charset="0"/>
              </a:endParaRPr>
            </a:p>
            <a:p>
              <a:pPr algn="ctr">
                <a:lnSpc>
                  <a:spcPct val="70000"/>
                </a:lnSpc>
              </a:pPr>
              <a:r>
                <a:rPr lang="en-US" altLang="en-US">
                  <a:latin typeface="Comic Sans MS" panose="030F0702030302020204" pitchFamily="66" charset="0"/>
                </a:rPr>
                <a:t>physical</a:t>
              </a:r>
            </a:p>
          </p:txBody>
        </p:sp>
        <p:sp>
          <p:nvSpPr>
            <p:cNvPr id="83978" name="Line 8">
              <a:extLst>
                <a:ext uri="{FF2B5EF4-FFF2-40B4-BE49-F238E27FC236}">
                  <a16:creationId xmlns:a16="http://schemas.microsoft.com/office/drawing/2014/main" id="{22378018-7700-4C78-8ABC-7814483F7946}"/>
                </a:ext>
              </a:extLst>
            </p:cNvPr>
            <p:cNvSpPr>
              <a:spLocks noChangeShapeType="1"/>
            </p:cNvSpPr>
            <p:nvPr/>
          </p:nvSpPr>
          <p:spPr bwMode="auto">
            <a:xfrm>
              <a:off x="3297" y="1918"/>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9" name="Line 9">
              <a:extLst>
                <a:ext uri="{FF2B5EF4-FFF2-40B4-BE49-F238E27FC236}">
                  <a16:creationId xmlns:a16="http://schemas.microsoft.com/office/drawing/2014/main" id="{8963EB74-BFAA-4E01-9887-E49429DF9AC7}"/>
                </a:ext>
              </a:extLst>
            </p:cNvPr>
            <p:cNvSpPr>
              <a:spLocks noChangeShapeType="1"/>
            </p:cNvSpPr>
            <p:nvPr/>
          </p:nvSpPr>
          <p:spPr bwMode="auto">
            <a:xfrm>
              <a:off x="3306" y="2533"/>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0" name="Line 10">
              <a:extLst>
                <a:ext uri="{FF2B5EF4-FFF2-40B4-BE49-F238E27FC236}">
                  <a16:creationId xmlns:a16="http://schemas.microsoft.com/office/drawing/2014/main" id="{6EB242DC-539A-4E54-AA41-42A6A00ECF46}"/>
                </a:ext>
              </a:extLst>
            </p:cNvPr>
            <p:cNvSpPr>
              <a:spLocks noChangeShapeType="1"/>
            </p:cNvSpPr>
            <p:nvPr/>
          </p:nvSpPr>
          <p:spPr bwMode="auto">
            <a:xfrm>
              <a:off x="3306" y="2873"/>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1" name="Line 11">
              <a:extLst>
                <a:ext uri="{FF2B5EF4-FFF2-40B4-BE49-F238E27FC236}">
                  <a16:creationId xmlns:a16="http://schemas.microsoft.com/office/drawing/2014/main" id="{2E4077C8-2CC6-425D-9ADD-453CA91BCE9D}"/>
                </a:ext>
              </a:extLst>
            </p:cNvPr>
            <p:cNvSpPr>
              <a:spLocks noChangeShapeType="1"/>
            </p:cNvSpPr>
            <p:nvPr/>
          </p:nvSpPr>
          <p:spPr bwMode="auto">
            <a:xfrm>
              <a:off x="3307" y="3513"/>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2" name="Line 12">
              <a:extLst>
                <a:ext uri="{FF2B5EF4-FFF2-40B4-BE49-F238E27FC236}">
                  <a16:creationId xmlns:a16="http://schemas.microsoft.com/office/drawing/2014/main" id="{2C9F56F9-517F-446E-B114-394B3A08AF27}"/>
                </a:ext>
              </a:extLst>
            </p:cNvPr>
            <p:cNvSpPr>
              <a:spLocks noChangeShapeType="1"/>
            </p:cNvSpPr>
            <p:nvPr/>
          </p:nvSpPr>
          <p:spPr bwMode="auto">
            <a:xfrm>
              <a:off x="3297" y="3209"/>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3" name="Line 13">
              <a:extLst>
                <a:ext uri="{FF2B5EF4-FFF2-40B4-BE49-F238E27FC236}">
                  <a16:creationId xmlns:a16="http://schemas.microsoft.com/office/drawing/2014/main" id="{92C249F4-087D-4248-866C-88F5AD2E2915}"/>
                </a:ext>
              </a:extLst>
            </p:cNvPr>
            <p:cNvSpPr>
              <a:spLocks noChangeShapeType="1"/>
            </p:cNvSpPr>
            <p:nvPr/>
          </p:nvSpPr>
          <p:spPr bwMode="auto">
            <a:xfrm>
              <a:off x="3296" y="2245"/>
              <a:ext cx="11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oter Placeholder 3">
            <a:extLst>
              <a:ext uri="{FF2B5EF4-FFF2-40B4-BE49-F238E27FC236}">
                <a16:creationId xmlns:a16="http://schemas.microsoft.com/office/drawing/2014/main" id="{183ED30C-6E10-4909-8841-FEEF37EF1BB3}"/>
              </a:ext>
            </a:extLst>
          </p:cNvPr>
          <p:cNvSpPr>
            <a:spLocks noGrp="1"/>
          </p:cNvSpPr>
          <p:nvPr>
            <p:ph type="ftr" sz="quarter" idx="11"/>
          </p:nvPr>
        </p:nvSpPr>
        <p:spPr>
          <a:xfrm>
            <a:off x="88488" y="412953"/>
            <a:ext cx="0" cy="0"/>
          </a:xfrm>
        </p:spPr>
        <p:txBody>
          <a:bodyPr/>
          <a:lstStyle/>
          <a:p>
            <a:pPr>
              <a:defRPr/>
            </a:pPr>
            <a:endParaRPr lang="en-US" dirty="0">
              <a:latin typeface="Times New Roman" pitchFamily="18" charset="0"/>
            </a:endParaRPr>
          </a:p>
        </p:txBody>
      </p:sp>
      <p:sp>
        <p:nvSpPr>
          <p:cNvPr id="27653" name="Slide Number Placeholder 4">
            <a:extLst>
              <a:ext uri="{FF2B5EF4-FFF2-40B4-BE49-F238E27FC236}">
                <a16:creationId xmlns:a16="http://schemas.microsoft.com/office/drawing/2014/main" id="{77B9C6EA-7796-4A18-9E7B-74129482E711}"/>
              </a:ext>
            </a:extLst>
          </p:cNvPr>
          <p:cNvSpPr>
            <a:spLocks noGrp="1"/>
          </p:cNvSpPr>
          <p:nvPr>
            <p:ph type="sldNum" sz="quarter" idx="12"/>
          </p:nvPr>
        </p:nvSpPr>
        <p:spPr>
          <a:xfrm>
            <a:off x="88488" y="412953"/>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2E07C9CD-05C1-4DC2-B4F0-DF03D5A91750}" type="slidenum">
              <a:rPr lang="en-US" altLang="en-US" sz="1400"/>
              <a:pPr/>
              <a:t>33</a:t>
            </a:fld>
            <a:endParaRPr lang="en-US" altLang="en-US" sz="1400"/>
          </a:p>
        </p:txBody>
      </p:sp>
      <p:sp>
        <p:nvSpPr>
          <p:cNvPr id="27654" name="Freeform 2">
            <a:extLst>
              <a:ext uri="{FF2B5EF4-FFF2-40B4-BE49-F238E27FC236}">
                <a16:creationId xmlns:a16="http://schemas.microsoft.com/office/drawing/2014/main" id="{ECF0CBB7-E3B5-46ED-9D0F-BD78DDE503C4}"/>
              </a:ext>
            </a:extLst>
          </p:cNvPr>
          <p:cNvSpPr>
            <a:spLocks/>
          </p:cNvSpPr>
          <p:nvPr/>
        </p:nvSpPr>
        <p:spPr bwMode="auto">
          <a:xfrm>
            <a:off x="3906426" y="1860753"/>
            <a:ext cx="4048125" cy="3833813"/>
          </a:xfrm>
          <a:custGeom>
            <a:avLst/>
            <a:gdLst>
              <a:gd name="T0" fmla="*/ 939800 w 2550"/>
              <a:gd name="T1" fmla="*/ 0 h 2415"/>
              <a:gd name="T2" fmla="*/ 4038600 w 2550"/>
              <a:gd name="T3" fmla="*/ 0 h 2415"/>
              <a:gd name="T4" fmla="*/ 4048125 w 2550"/>
              <a:gd name="T5" fmla="*/ 3833813 h 2415"/>
              <a:gd name="T6" fmla="*/ 0 w 2550"/>
              <a:gd name="T7" fmla="*/ 3833813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5" name="Freeform 3">
            <a:extLst>
              <a:ext uri="{FF2B5EF4-FFF2-40B4-BE49-F238E27FC236}">
                <a16:creationId xmlns:a16="http://schemas.microsoft.com/office/drawing/2014/main" id="{18BFAF6B-CA2D-4F1D-8FAD-0747D558F312}"/>
              </a:ext>
            </a:extLst>
          </p:cNvPr>
          <p:cNvSpPr>
            <a:spLocks/>
          </p:cNvSpPr>
          <p:nvPr/>
        </p:nvSpPr>
        <p:spPr bwMode="auto">
          <a:xfrm>
            <a:off x="7217951" y="2659266"/>
            <a:ext cx="638175" cy="852487"/>
          </a:xfrm>
          <a:custGeom>
            <a:avLst/>
            <a:gdLst>
              <a:gd name="T0" fmla="*/ 638175 w 402"/>
              <a:gd name="T1" fmla="*/ 576262 h 537"/>
              <a:gd name="T2" fmla="*/ 44450 w 402"/>
              <a:gd name="T3" fmla="*/ 0 h 537"/>
              <a:gd name="T4" fmla="*/ 0 w 402"/>
              <a:gd name="T5" fmla="*/ 746124 h 537"/>
              <a:gd name="T6" fmla="*/ 384175 w 402"/>
              <a:gd name="T7" fmla="*/ 852487 h 537"/>
              <a:gd name="T8" fmla="*/ 638175 w 402"/>
              <a:gd name="T9" fmla="*/ 576262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56" name="Text Box 8">
            <a:extLst>
              <a:ext uri="{FF2B5EF4-FFF2-40B4-BE49-F238E27FC236}">
                <a16:creationId xmlns:a16="http://schemas.microsoft.com/office/drawing/2014/main" id="{0000D4FA-F1C3-4F07-9879-C481D2F92D8F}"/>
              </a:ext>
            </a:extLst>
          </p:cNvPr>
          <p:cNvSpPr txBox="1">
            <a:spLocks noChangeArrowheads="1"/>
          </p:cNvSpPr>
          <p:nvPr/>
        </p:nvSpPr>
        <p:spPr bwMode="auto">
          <a:xfrm>
            <a:off x="2804701" y="636791"/>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accent2"/>
                </a:solidFill>
                <a:latin typeface="Comic Sans MS" panose="030F0702030302020204" pitchFamily="66" charset="0"/>
              </a:rPr>
              <a:t>source</a:t>
            </a:r>
          </a:p>
        </p:txBody>
      </p:sp>
      <p:graphicFrame>
        <p:nvGraphicFramePr>
          <p:cNvPr id="27650" name="Object 9">
            <a:extLst>
              <a:ext uri="{FF2B5EF4-FFF2-40B4-BE49-F238E27FC236}">
                <a16:creationId xmlns:a16="http://schemas.microsoft.com/office/drawing/2014/main" id="{EC2C89C6-7FF0-468D-A007-17D9F1BBC633}"/>
              </a:ext>
            </a:extLst>
          </p:cNvPr>
          <p:cNvGraphicFramePr>
            <a:graphicFrameLocks noChangeAspect="1"/>
          </p:cNvGraphicFramePr>
          <p:nvPr>
            <p:extLst>
              <p:ext uri="{D42A27DB-BD31-4B8C-83A1-F6EECF244321}">
                <p14:modId xmlns:p14="http://schemas.microsoft.com/office/powerpoint/2010/main" val="3414465712"/>
              </p:ext>
            </p:extLst>
          </p:nvPr>
        </p:nvGraphicFramePr>
        <p:xfrm>
          <a:off x="4187413" y="1614691"/>
          <a:ext cx="646113" cy="533400"/>
        </p:xfrm>
        <a:graphic>
          <a:graphicData uri="http://schemas.openxmlformats.org/presentationml/2006/ole">
            <mc:AlternateContent xmlns:mc="http://schemas.openxmlformats.org/markup-compatibility/2006">
              <mc:Choice xmlns:v="urn:schemas-microsoft-com:vml" Requires="v">
                <p:oleObj spid="_x0000_s3162" name="Clip" r:id="rId4" imgW="1305000" imgH="1085760" progId="MS_ClipArt_Gallery.2">
                  <p:embed/>
                </p:oleObj>
              </mc:Choice>
              <mc:Fallback>
                <p:oleObj name="Clip" r:id="rId4" imgW="1305000" imgH="1085760" progId="MS_ClipArt_Gallery.2">
                  <p:embed/>
                  <p:pic>
                    <p:nvPicPr>
                      <p:cNvPr id="27650" name="Object 9">
                        <a:extLst>
                          <a:ext uri="{FF2B5EF4-FFF2-40B4-BE49-F238E27FC236}">
                            <a16:creationId xmlns:a16="http://schemas.microsoft.com/office/drawing/2014/main" id="{EC2C89C6-7FF0-468D-A007-17D9F1BBC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7413" y="1614691"/>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7" name="Freeform 10">
            <a:extLst>
              <a:ext uri="{FF2B5EF4-FFF2-40B4-BE49-F238E27FC236}">
                <a16:creationId xmlns:a16="http://schemas.microsoft.com/office/drawing/2014/main" id="{C64091C6-F932-4617-AE42-33C051ACFFEA}"/>
              </a:ext>
            </a:extLst>
          </p:cNvPr>
          <p:cNvSpPr>
            <a:spLocks/>
          </p:cNvSpPr>
          <p:nvPr/>
        </p:nvSpPr>
        <p:spPr bwMode="auto">
          <a:xfrm>
            <a:off x="3957226" y="1067003"/>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658" name="Group 11">
            <a:extLst>
              <a:ext uri="{FF2B5EF4-FFF2-40B4-BE49-F238E27FC236}">
                <a16:creationId xmlns:a16="http://schemas.microsoft.com/office/drawing/2014/main" id="{26FB468D-2DBD-4A36-B333-331F1B16B68E}"/>
              </a:ext>
            </a:extLst>
          </p:cNvPr>
          <p:cNvGrpSpPr>
            <a:grpSpLocks/>
          </p:cNvGrpSpPr>
          <p:nvPr/>
        </p:nvGrpSpPr>
        <p:grpSpPr bwMode="auto">
          <a:xfrm>
            <a:off x="7576726" y="3240291"/>
            <a:ext cx="976312" cy="277812"/>
            <a:chOff x="198" y="3765"/>
            <a:chExt cx="693" cy="287"/>
          </a:xfrm>
        </p:grpSpPr>
        <p:sp>
          <p:nvSpPr>
            <p:cNvPr id="27788" name="Freeform 12">
              <a:extLst>
                <a:ext uri="{FF2B5EF4-FFF2-40B4-BE49-F238E27FC236}">
                  <a16:creationId xmlns:a16="http://schemas.microsoft.com/office/drawing/2014/main" id="{EAF5FA66-B0A1-4055-8A92-8C8D6F6C1877}"/>
                </a:ext>
              </a:extLst>
            </p:cNvPr>
            <p:cNvSpPr>
              <a:spLocks/>
            </p:cNvSpPr>
            <p:nvPr/>
          </p:nvSpPr>
          <p:spPr bwMode="auto">
            <a:xfrm>
              <a:off x="198" y="3888"/>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9" name="Freeform 13">
              <a:extLst>
                <a:ext uri="{FF2B5EF4-FFF2-40B4-BE49-F238E27FC236}">
                  <a16:creationId xmlns:a16="http://schemas.microsoft.com/office/drawing/2014/main" id="{9436ADC1-742D-4893-82F0-DC49B4CC373C}"/>
                </a:ext>
              </a:extLst>
            </p:cNvPr>
            <p:cNvSpPr>
              <a:spLocks/>
            </p:cNvSpPr>
            <p:nvPr/>
          </p:nvSpPr>
          <p:spPr bwMode="auto">
            <a:xfrm>
              <a:off x="213" y="3765"/>
              <a:ext cx="658" cy="281"/>
            </a:xfrm>
            <a:custGeom>
              <a:avLst/>
              <a:gdLst>
                <a:gd name="T0" fmla="*/ 0 w 658"/>
                <a:gd name="T1" fmla="*/ 281 h 281"/>
                <a:gd name="T2" fmla="*/ 13 w 658"/>
                <a:gd name="T3" fmla="*/ 150 h 281"/>
                <a:gd name="T4" fmla="*/ 658 w 658"/>
                <a:gd name="T5" fmla="*/ 0 h 281"/>
                <a:gd name="T6" fmla="*/ 658 w 658"/>
                <a:gd name="T7" fmla="*/ 130 h 281"/>
                <a:gd name="T8" fmla="*/ 0 w 658"/>
                <a:gd name="T9" fmla="*/ 281 h 281"/>
                <a:gd name="T10" fmla="*/ 0 60000 65536"/>
                <a:gd name="T11" fmla="*/ 0 60000 65536"/>
                <a:gd name="T12" fmla="*/ 0 60000 65536"/>
                <a:gd name="T13" fmla="*/ 0 60000 65536"/>
                <a:gd name="T14" fmla="*/ 0 60000 65536"/>
                <a:gd name="T15" fmla="*/ 0 w 658"/>
                <a:gd name="T16" fmla="*/ 0 h 281"/>
                <a:gd name="T17" fmla="*/ 658 w 658"/>
                <a:gd name="T18" fmla="*/ 281 h 281"/>
              </a:gdLst>
              <a:ahLst/>
              <a:cxnLst>
                <a:cxn ang="T10">
                  <a:pos x="T0" y="T1"/>
                </a:cxn>
                <a:cxn ang="T11">
                  <a:pos x="T2" y="T3"/>
                </a:cxn>
                <a:cxn ang="T12">
                  <a:pos x="T4" y="T5"/>
                </a:cxn>
                <a:cxn ang="T13">
                  <a:pos x="T6" y="T7"/>
                </a:cxn>
                <a:cxn ang="T14">
                  <a:pos x="T8" y="T9"/>
                </a:cxn>
              </a:cxnLst>
              <a:rect l="T15" t="T16" r="T17" b="T18"/>
              <a:pathLst>
                <a:path w="658" h="281">
                  <a:moveTo>
                    <a:pt x="0" y="281"/>
                  </a:moveTo>
                  <a:lnTo>
                    <a:pt x="13" y="150"/>
                  </a:lnTo>
                  <a:lnTo>
                    <a:pt x="658" y="0"/>
                  </a:lnTo>
                  <a:lnTo>
                    <a:pt x="658" y="130"/>
                  </a:lnTo>
                  <a:lnTo>
                    <a:pt x="0" y="281"/>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90" name="Freeform 14">
              <a:extLst>
                <a:ext uri="{FF2B5EF4-FFF2-40B4-BE49-F238E27FC236}">
                  <a16:creationId xmlns:a16="http://schemas.microsoft.com/office/drawing/2014/main" id="{FE32DBFA-6956-46FB-804A-5F3A71D859F2}"/>
                </a:ext>
              </a:extLst>
            </p:cNvPr>
            <p:cNvSpPr>
              <a:spLocks/>
            </p:cNvSpPr>
            <p:nvPr/>
          </p:nvSpPr>
          <p:spPr bwMode="auto">
            <a:xfrm>
              <a:off x="219" y="3765"/>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791" name="Group 15">
              <a:extLst>
                <a:ext uri="{FF2B5EF4-FFF2-40B4-BE49-F238E27FC236}">
                  <a16:creationId xmlns:a16="http://schemas.microsoft.com/office/drawing/2014/main" id="{D6A5E9F0-63BD-4FAE-BFAC-17B608A430C4}"/>
                </a:ext>
              </a:extLst>
            </p:cNvPr>
            <p:cNvGrpSpPr>
              <a:grpSpLocks/>
            </p:cNvGrpSpPr>
            <p:nvPr/>
          </p:nvGrpSpPr>
          <p:grpSpPr bwMode="auto">
            <a:xfrm>
              <a:off x="423" y="3789"/>
              <a:ext cx="238" cy="103"/>
              <a:chOff x="2848" y="848"/>
              <a:chExt cx="140" cy="98"/>
            </a:xfrm>
          </p:grpSpPr>
          <p:sp>
            <p:nvSpPr>
              <p:cNvPr id="27796" name="Line 16">
                <a:extLst>
                  <a:ext uri="{FF2B5EF4-FFF2-40B4-BE49-F238E27FC236}">
                    <a16:creationId xmlns:a16="http://schemas.microsoft.com/office/drawing/2014/main" id="{39146C73-4F6B-448F-8288-80CF37D6A8C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7" name="Line 17">
                <a:extLst>
                  <a:ext uri="{FF2B5EF4-FFF2-40B4-BE49-F238E27FC236}">
                    <a16:creationId xmlns:a16="http://schemas.microsoft.com/office/drawing/2014/main" id="{176C7786-13B2-4ED1-998D-5088B498329C}"/>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8" name="Line 18">
                <a:extLst>
                  <a:ext uri="{FF2B5EF4-FFF2-40B4-BE49-F238E27FC236}">
                    <a16:creationId xmlns:a16="http://schemas.microsoft.com/office/drawing/2014/main" id="{334B1E04-8F9A-415F-86CF-187ACDF084D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92" name="Group 19">
              <a:extLst>
                <a:ext uri="{FF2B5EF4-FFF2-40B4-BE49-F238E27FC236}">
                  <a16:creationId xmlns:a16="http://schemas.microsoft.com/office/drawing/2014/main" id="{4CE7C63D-D765-4BCB-B7CE-C7649065186F}"/>
                </a:ext>
              </a:extLst>
            </p:cNvPr>
            <p:cNvGrpSpPr>
              <a:grpSpLocks/>
            </p:cNvGrpSpPr>
            <p:nvPr/>
          </p:nvGrpSpPr>
          <p:grpSpPr bwMode="auto">
            <a:xfrm flipV="1">
              <a:off x="437" y="3787"/>
              <a:ext cx="238" cy="103"/>
              <a:chOff x="2848" y="848"/>
              <a:chExt cx="140" cy="98"/>
            </a:xfrm>
          </p:grpSpPr>
          <p:sp>
            <p:nvSpPr>
              <p:cNvPr id="27793" name="Line 20">
                <a:extLst>
                  <a:ext uri="{FF2B5EF4-FFF2-40B4-BE49-F238E27FC236}">
                    <a16:creationId xmlns:a16="http://schemas.microsoft.com/office/drawing/2014/main" id="{45BD926C-E5A4-4380-924A-1DCE2B2F84F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4" name="Line 21">
                <a:extLst>
                  <a:ext uri="{FF2B5EF4-FFF2-40B4-BE49-F238E27FC236}">
                    <a16:creationId xmlns:a16="http://schemas.microsoft.com/office/drawing/2014/main" id="{B2909019-CB94-4F82-A6CE-8FD4B3CCA2F4}"/>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5" name="Line 22">
                <a:extLst>
                  <a:ext uri="{FF2B5EF4-FFF2-40B4-BE49-F238E27FC236}">
                    <a16:creationId xmlns:a16="http://schemas.microsoft.com/office/drawing/2014/main" id="{41003CBA-8E43-45E6-B84D-02CAF41668F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659" name="Rectangle 23">
            <a:extLst>
              <a:ext uri="{FF2B5EF4-FFF2-40B4-BE49-F238E27FC236}">
                <a16:creationId xmlns:a16="http://schemas.microsoft.com/office/drawing/2014/main" id="{C0C6354E-05CC-4A14-96CB-08FA33BBBEBC}"/>
              </a:ext>
            </a:extLst>
          </p:cNvPr>
          <p:cNvSpPr>
            <a:spLocks noChangeArrowheads="1"/>
          </p:cNvSpPr>
          <p:nvPr/>
        </p:nvSpPr>
        <p:spPr bwMode="auto">
          <a:xfrm>
            <a:off x="2733263" y="1073353"/>
            <a:ext cx="1296988" cy="1546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60" name="Rectangle 24">
            <a:extLst>
              <a:ext uri="{FF2B5EF4-FFF2-40B4-BE49-F238E27FC236}">
                <a16:creationId xmlns:a16="http://schemas.microsoft.com/office/drawing/2014/main" id="{0AC6D707-FAC2-45BD-A63D-5B4EDA544F5B}"/>
              </a:ext>
            </a:extLst>
          </p:cNvPr>
          <p:cNvSpPr>
            <a:spLocks noChangeArrowheads="1"/>
          </p:cNvSpPr>
          <p:nvPr/>
        </p:nvSpPr>
        <p:spPr bwMode="auto">
          <a:xfrm>
            <a:off x="2685638" y="1144791"/>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61" name="Line 25">
            <a:extLst>
              <a:ext uri="{FF2B5EF4-FFF2-40B4-BE49-F238E27FC236}">
                <a16:creationId xmlns:a16="http://schemas.microsoft.com/office/drawing/2014/main" id="{46DBABF9-CBB4-4733-9804-30378523FBDE}"/>
              </a:ext>
            </a:extLst>
          </p:cNvPr>
          <p:cNvSpPr>
            <a:spLocks noChangeShapeType="1"/>
          </p:cNvSpPr>
          <p:nvPr/>
        </p:nvSpPr>
        <p:spPr bwMode="auto">
          <a:xfrm>
            <a:off x="2685638" y="1462291"/>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Text Box 26">
            <a:extLst>
              <a:ext uri="{FF2B5EF4-FFF2-40B4-BE49-F238E27FC236}">
                <a16:creationId xmlns:a16="http://schemas.microsoft.com/office/drawing/2014/main" id="{B7894268-0275-4C6B-8253-FE95078EB72C}"/>
              </a:ext>
            </a:extLst>
          </p:cNvPr>
          <p:cNvSpPr txBox="1">
            <a:spLocks noChangeArrowheads="1"/>
          </p:cNvSpPr>
          <p:nvPr/>
        </p:nvSpPr>
        <p:spPr bwMode="auto">
          <a:xfrm>
            <a:off x="2642776" y="1111453"/>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en-US" altLang="en-US" sz="1800">
                <a:latin typeface="Comic Sans MS" panose="030F0702030302020204" pitchFamily="66" charset="0"/>
              </a:rPr>
              <a:t>application</a:t>
            </a:r>
          </a:p>
          <a:p>
            <a:pPr algn="ctr">
              <a:lnSpc>
                <a:spcPct val="110000"/>
              </a:lnSpc>
            </a:pPr>
            <a:r>
              <a:rPr lang="en-US" altLang="en-US" sz="1800">
                <a:latin typeface="Comic Sans MS" panose="030F0702030302020204" pitchFamily="66" charset="0"/>
              </a:rPr>
              <a:t>transport</a:t>
            </a:r>
          </a:p>
          <a:p>
            <a:pPr algn="ctr">
              <a:lnSpc>
                <a:spcPct val="110000"/>
              </a:lnSpc>
            </a:pPr>
            <a:r>
              <a:rPr lang="en-US" altLang="en-US" sz="1800">
                <a:latin typeface="Comic Sans MS" panose="030F0702030302020204" pitchFamily="66" charset="0"/>
              </a:rPr>
              <a:t>network</a:t>
            </a:r>
          </a:p>
          <a:p>
            <a:pPr algn="ctr">
              <a:lnSpc>
                <a:spcPct val="110000"/>
              </a:lnSpc>
            </a:pPr>
            <a:r>
              <a:rPr lang="en-US" altLang="en-US" sz="1800">
                <a:latin typeface="Comic Sans MS" panose="030F0702030302020204" pitchFamily="66" charset="0"/>
              </a:rPr>
              <a:t>link</a:t>
            </a:r>
          </a:p>
          <a:p>
            <a:pPr algn="ctr">
              <a:lnSpc>
                <a:spcPct val="110000"/>
              </a:lnSpc>
            </a:pPr>
            <a:r>
              <a:rPr lang="en-US" altLang="en-US" sz="1800">
                <a:latin typeface="Comic Sans MS" panose="030F0702030302020204" pitchFamily="66" charset="0"/>
              </a:rPr>
              <a:t>physical</a:t>
            </a:r>
          </a:p>
        </p:txBody>
      </p:sp>
      <p:sp>
        <p:nvSpPr>
          <p:cNvPr id="27663" name="Line 27">
            <a:extLst>
              <a:ext uri="{FF2B5EF4-FFF2-40B4-BE49-F238E27FC236}">
                <a16:creationId xmlns:a16="http://schemas.microsoft.com/office/drawing/2014/main" id="{5CD9DAD7-0363-48D5-B69F-D1EB195891DD}"/>
              </a:ext>
            </a:extLst>
          </p:cNvPr>
          <p:cNvSpPr>
            <a:spLocks noChangeShapeType="1"/>
          </p:cNvSpPr>
          <p:nvPr/>
        </p:nvSpPr>
        <p:spPr bwMode="auto">
          <a:xfrm>
            <a:off x="2693576" y="1782966"/>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28">
            <a:extLst>
              <a:ext uri="{FF2B5EF4-FFF2-40B4-BE49-F238E27FC236}">
                <a16:creationId xmlns:a16="http://schemas.microsoft.com/office/drawing/2014/main" id="{9AC53F11-9BDC-4B7C-A38B-2C24338543F0}"/>
              </a:ext>
            </a:extLst>
          </p:cNvPr>
          <p:cNvSpPr>
            <a:spLocks noChangeShapeType="1"/>
          </p:cNvSpPr>
          <p:nvPr/>
        </p:nvSpPr>
        <p:spPr bwMode="auto">
          <a:xfrm>
            <a:off x="2698338" y="206395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9">
            <a:extLst>
              <a:ext uri="{FF2B5EF4-FFF2-40B4-BE49-F238E27FC236}">
                <a16:creationId xmlns:a16="http://schemas.microsoft.com/office/drawing/2014/main" id="{1F08C56D-B9D1-44A8-95C8-C946DC209961}"/>
              </a:ext>
            </a:extLst>
          </p:cNvPr>
          <p:cNvSpPr>
            <a:spLocks noChangeShapeType="1"/>
          </p:cNvSpPr>
          <p:nvPr/>
        </p:nvSpPr>
        <p:spPr bwMode="auto">
          <a:xfrm>
            <a:off x="2698338" y="234017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39">
            <a:extLst>
              <a:ext uri="{FF2B5EF4-FFF2-40B4-BE49-F238E27FC236}">
                <a16:creationId xmlns:a16="http://schemas.microsoft.com/office/drawing/2014/main" id="{8E5E533A-EC18-4D8E-86A1-C437CAB21E21}"/>
              </a:ext>
            </a:extLst>
          </p:cNvPr>
          <p:cNvGrpSpPr>
            <a:grpSpLocks/>
          </p:cNvGrpSpPr>
          <p:nvPr/>
        </p:nvGrpSpPr>
        <p:grpSpPr bwMode="auto">
          <a:xfrm>
            <a:off x="1307688" y="1781378"/>
            <a:ext cx="1208088" cy="303213"/>
            <a:chOff x="501" y="1990"/>
            <a:chExt cx="761" cy="191"/>
          </a:xfrm>
        </p:grpSpPr>
        <p:sp>
          <p:nvSpPr>
            <p:cNvPr id="27782" name="Rectangle 40">
              <a:extLst>
                <a:ext uri="{FF2B5EF4-FFF2-40B4-BE49-F238E27FC236}">
                  <a16:creationId xmlns:a16="http://schemas.microsoft.com/office/drawing/2014/main" id="{6A0BBFBF-8153-4A18-86D1-C0A8A43BDA2C}"/>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3" name="Rectangle 41">
              <a:extLst>
                <a:ext uri="{FF2B5EF4-FFF2-40B4-BE49-F238E27FC236}">
                  <a16:creationId xmlns:a16="http://schemas.microsoft.com/office/drawing/2014/main" id="{B0246716-E9F3-4A04-B98F-A61F7A41C1B1}"/>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84" name="Rectangle 42">
              <a:extLst>
                <a:ext uri="{FF2B5EF4-FFF2-40B4-BE49-F238E27FC236}">
                  <a16:creationId xmlns:a16="http://schemas.microsoft.com/office/drawing/2014/main" id="{3D5E3A2A-6D3E-42F9-B40F-DB5C030E513E}"/>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85" name="Rectangle 43">
              <a:extLst>
                <a:ext uri="{FF2B5EF4-FFF2-40B4-BE49-F238E27FC236}">
                  <a16:creationId xmlns:a16="http://schemas.microsoft.com/office/drawing/2014/main" id="{38432FF5-7650-4550-B9FF-900834A752A0}"/>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86" name="Line 44">
              <a:extLst>
                <a:ext uri="{FF2B5EF4-FFF2-40B4-BE49-F238E27FC236}">
                  <a16:creationId xmlns:a16="http://schemas.microsoft.com/office/drawing/2014/main" id="{71DC95C9-3D03-44CC-BFC2-9793FC657729}"/>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7" name="Line 45">
              <a:extLst>
                <a:ext uri="{FF2B5EF4-FFF2-40B4-BE49-F238E27FC236}">
                  <a16:creationId xmlns:a16="http://schemas.microsoft.com/office/drawing/2014/main" id="{AF81D141-69CC-477A-937B-F85288CE9B96}"/>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45" name="Text Box 5">
            <a:extLst>
              <a:ext uri="{FF2B5EF4-FFF2-40B4-BE49-F238E27FC236}">
                <a16:creationId xmlns:a16="http://schemas.microsoft.com/office/drawing/2014/main" id="{D97186CB-3EA1-40F8-8FC1-E59B7317F7D8}"/>
              </a:ext>
            </a:extLst>
          </p:cNvPr>
          <p:cNvSpPr txBox="1">
            <a:spLocks noChangeArrowheads="1"/>
          </p:cNvSpPr>
          <p:nvPr/>
        </p:nvSpPr>
        <p:spPr bwMode="auto">
          <a:xfrm>
            <a:off x="483776" y="1409903"/>
            <a:ext cx="971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FF0000"/>
                </a:solidFill>
                <a:latin typeface="Comic Sans MS" panose="030F0702030302020204" pitchFamily="66" charset="0"/>
              </a:rPr>
              <a:t>segment</a:t>
            </a:r>
            <a:endParaRPr lang="en-US" altLang="en-US" sz="1600">
              <a:solidFill>
                <a:schemeClr val="accent2"/>
              </a:solidFill>
              <a:latin typeface="Comic Sans MS" panose="030F0702030302020204" pitchFamily="66" charset="0"/>
            </a:endParaRPr>
          </a:p>
        </p:txBody>
      </p:sp>
      <p:grpSp>
        <p:nvGrpSpPr>
          <p:cNvPr id="6" name="Group 178">
            <a:extLst>
              <a:ext uri="{FF2B5EF4-FFF2-40B4-BE49-F238E27FC236}">
                <a16:creationId xmlns:a16="http://schemas.microsoft.com/office/drawing/2014/main" id="{BC3FC34C-00FF-40F9-A31F-0262D0428A70}"/>
              </a:ext>
            </a:extLst>
          </p:cNvPr>
          <p:cNvGrpSpPr>
            <a:grpSpLocks/>
          </p:cNvGrpSpPr>
          <p:nvPr/>
        </p:nvGrpSpPr>
        <p:grpSpPr bwMode="auto">
          <a:xfrm>
            <a:off x="1622013" y="1446416"/>
            <a:ext cx="301625" cy="292100"/>
            <a:chOff x="1962" y="2058"/>
            <a:chExt cx="190" cy="184"/>
          </a:xfrm>
        </p:grpSpPr>
        <p:sp>
          <p:nvSpPr>
            <p:cNvPr id="27780" name="Rectangle 47">
              <a:extLst>
                <a:ext uri="{FF2B5EF4-FFF2-40B4-BE49-F238E27FC236}">
                  <a16:creationId xmlns:a16="http://schemas.microsoft.com/office/drawing/2014/main" id="{B5FAEE09-DFFA-42E6-A613-6930BA0D528F}"/>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81" name="Rectangle 48">
              <a:extLst>
                <a:ext uri="{FF2B5EF4-FFF2-40B4-BE49-F238E27FC236}">
                  <a16:creationId xmlns:a16="http://schemas.microsoft.com/office/drawing/2014/main" id="{BAB95045-4046-4DE0-9302-CAFF17DD70A8}"/>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grpSp>
      <p:sp>
        <p:nvSpPr>
          <p:cNvPr id="112644" name="Text Box 4">
            <a:extLst>
              <a:ext uri="{FF2B5EF4-FFF2-40B4-BE49-F238E27FC236}">
                <a16:creationId xmlns:a16="http://schemas.microsoft.com/office/drawing/2014/main" id="{A9743243-2B45-471B-B007-56053E0A326E}"/>
              </a:ext>
            </a:extLst>
          </p:cNvPr>
          <p:cNvSpPr txBox="1">
            <a:spLocks noChangeArrowheads="1"/>
          </p:cNvSpPr>
          <p:nvPr/>
        </p:nvSpPr>
        <p:spPr bwMode="auto">
          <a:xfrm>
            <a:off x="283751" y="1749628"/>
            <a:ext cx="1076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FF0000"/>
                </a:solidFill>
                <a:latin typeface="Comic Sans MS" panose="030F0702030302020204" pitchFamily="66" charset="0"/>
              </a:rPr>
              <a:t>datagram</a:t>
            </a:r>
            <a:endParaRPr lang="en-US" altLang="en-US" sz="1600">
              <a:solidFill>
                <a:schemeClr val="accent2"/>
              </a:solidFill>
              <a:latin typeface="Comic Sans MS" panose="030F0702030302020204" pitchFamily="66" charset="0"/>
            </a:endParaRPr>
          </a:p>
        </p:txBody>
      </p:sp>
      <p:sp>
        <p:nvSpPr>
          <p:cNvPr id="27670" name="Text Box 54">
            <a:extLst>
              <a:ext uri="{FF2B5EF4-FFF2-40B4-BE49-F238E27FC236}">
                <a16:creationId xmlns:a16="http://schemas.microsoft.com/office/drawing/2014/main" id="{FD0F07C7-CC20-42FE-ACBF-DDB2CC2EDAEC}"/>
              </a:ext>
            </a:extLst>
          </p:cNvPr>
          <p:cNvSpPr txBox="1">
            <a:spLocks noChangeArrowheads="1"/>
          </p:cNvSpPr>
          <p:nvPr/>
        </p:nvSpPr>
        <p:spPr bwMode="auto">
          <a:xfrm>
            <a:off x="1636301" y="4570616"/>
            <a:ext cx="1508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chemeClr val="accent2"/>
                </a:solidFill>
                <a:latin typeface="Comic Sans MS" panose="030F0702030302020204" pitchFamily="66" charset="0"/>
              </a:rPr>
              <a:t>destination</a:t>
            </a:r>
          </a:p>
        </p:txBody>
      </p:sp>
      <p:graphicFrame>
        <p:nvGraphicFramePr>
          <p:cNvPr id="27651" name="Object 55">
            <a:extLst>
              <a:ext uri="{FF2B5EF4-FFF2-40B4-BE49-F238E27FC236}">
                <a16:creationId xmlns:a16="http://schemas.microsoft.com/office/drawing/2014/main" id="{0A6B5863-6561-47A1-A0EC-DE1042AF5E5D}"/>
              </a:ext>
            </a:extLst>
          </p:cNvPr>
          <p:cNvGraphicFramePr>
            <a:graphicFrameLocks noChangeAspect="1"/>
          </p:cNvGraphicFramePr>
          <p:nvPr>
            <p:extLst>
              <p:ext uri="{D42A27DB-BD31-4B8C-83A1-F6EECF244321}">
                <p14:modId xmlns:p14="http://schemas.microsoft.com/office/powerpoint/2010/main" val="901779375"/>
              </p:ext>
            </p:extLst>
          </p:nvPr>
        </p:nvGraphicFramePr>
        <p:xfrm>
          <a:off x="3298413" y="5500891"/>
          <a:ext cx="646113" cy="533400"/>
        </p:xfrm>
        <a:graphic>
          <a:graphicData uri="http://schemas.openxmlformats.org/presentationml/2006/ole">
            <mc:AlternateContent xmlns:mc="http://schemas.openxmlformats.org/markup-compatibility/2006">
              <mc:Choice xmlns:v="urn:schemas-microsoft-com:vml" Requires="v">
                <p:oleObj spid="_x0000_s3163" name="Clip" r:id="rId6" imgW="1305000" imgH="1085760" progId="MS_ClipArt_Gallery.2">
                  <p:embed/>
                </p:oleObj>
              </mc:Choice>
              <mc:Fallback>
                <p:oleObj name="Clip" r:id="rId6" imgW="1305000" imgH="1085760" progId="MS_ClipArt_Gallery.2">
                  <p:embed/>
                  <p:pic>
                    <p:nvPicPr>
                      <p:cNvPr id="27651" name="Object 55">
                        <a:extLst>
                          <a:ext uri="{FF2B5EF4-FFF2-40B4-BE49-F238E27FC236}">
                            <a16:creationId xmlns:a16="http://schemas.microsoft.com/office/drawing/2014/main" id="{0A6B5863-6561-47A1-A0EC-DE1042AF5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413" y="5500891"/>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71" name="Freeform 56">
            <a:extLst>
              <a:ext uri="{FF2B5EF4-FFF2-40B4-BE49-F238E27FC236}">
                <a16:creationId xmlns:a16="http://schemas.microsoft.com/office/drawing/2014/main" id="{270419CA-D1C3-4AC2-92C1-0C3677A2252B}"/>
              </a:ext>
            </a:extLst>
          </p:cNvPr>
          <p:cNvSpPr>
            <a:spLocks/>
          </p:cNvSpPr>
          <p:nvPr/>
        </p:nvSpPr>
        <p:spPr bwMode="auto">
          <a:xfrm>
            <a:off x="3068226" y="4953203"/>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72" name="Rectangle 57">
            <a:extLst>
              <a:ext uri="{FF2B5EF4-FFF2-40B4-BE49-F238E27FC236}">
                <a16:creationId xmlns:a16="http://schemas.microsoft.com/office/drawing/2014/main" id="{DA867714-8A11-46FC-BD1B-D0FD05E693DF}"/>
              </a:ext>
            </a:extLst>
          </p:cNvPr>
          <p:cNvSpPr>
            <a:spLocks noChangeArrowheads="1"/>
          </p:cNvSpPr>
          <p:nvPr/>
        </p:nvSpPr>
        <p:spPr bwMode="auto">
          <a:xfrm>
            <a:off x="1844263" y="4959553"/>
            <a:ext cx="1296988" cy="1546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73" name="Rectangle 58">
            <a:extLst>
              <a:ext uri="{FF2B5EF4-FFF2-40B4-BE49-F238E27FC236}">
                <a16:creationId xmlns:a16="http://schemas.microsoft.com/office/drawing/2014/main" id="{67AD8DBF-2733-446B-9616-B8ED2643563B}"/>
              </a:ext>
            </a:extLst>
          </p:cNvPr>
          <p:cNvSpPr>
            <a:spLocks noChangeArrowheads="1"/>
          </p:cNvSpPr>
          <p:nvPr/>
        </p:nvSpPr>
        <p:spPr bwMode="auto">
          <a:xfrm>
            <a:off x="1796638" y="5030991"/>
            <a:ext cx="1273175" cy="1536700"/>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674" name="Line 59">
            <a:extLst>
              <a:ext uri="{FF2B5EF4-FFF2-40B4-BE49-F238E27FC236}">
                <a16:creationId xmlns:a16="http://schemas.microsoft.com/office/drawing/2014/main" id="{8882E4DF-28C9-4216-B4DB-F3721E5C8D0C}"/>
              </a:ext>
            </a:extLst>
          </p:cNvPr>
          <p:cNvSpPr>
            <a:spLocks noChangeShapeType="1"/>
          </p:cNvSpPr>
          <p:nvPr/>
        </p:nvSpPr>
        <p:spPr bwMode="auto">
          <a:xfrm>
            <a:off x="1796638" y="5348491"/>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5" name="Text Box 60">
            <a:extLst>
              <a:ext uri="{FF2B5EF4-FFF2-40B4-BE49-F238E27FC236}">
                <a16:creationId xmlns:a16="http://schemas.microsoft.com/office/drawing/2014/main" id="{B75A80D3-7416-4F32-B0AD-5ED49088D748}"/>
              </a:ext>
            </a:extLst>
          </p:cNvPr>
          <p:cNvSpPr txBox="1">
            <a:spLocks noChangeArrowheads="1"/>
          </p:cNvSpPr>
          <p:nvPr/>
        </p:nvSpPr>
        <p:spPr bwMode="auto">
          <a:xfrm>
            <a:off x="1753776" y="4997653"/>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en-US" altLang="en-US" sz="1800">
                <a:latin typeface="Comic Sans MS" panose="030F0702030302020204" pitchFamily="66" charset="0"/>
              </a:rPr>
              <a:t>application</a:t>
            </a:r>
          </a:p>
          <a:p>
            <a:pPr algn="ctr">
              <a:lnSpc>
                <a:spcPct val="110000"/>
              </a:lnSpc>
            </a:pPr>
            <a:r>
              <a:rPr lang="en-US" altLang="en-US" sz="1800">
                <a:latin typeface="Comic Sans MS" panose="030F0702030302020204" pitchFamily="66" charset="0"/>
              </a:rPr>
              <a:t>transport</a:t>
            </a:r>
          </a:p>
          <a:p>
            <a:pPr algn="ctr">
              <a:lnSpc>
                <a:spcPct val="110000"/>
              </a:lnSpc>
            </a:pPr>
            <a:r>
              <a:rPr lang="en-US" altLang="en-US" sz="1800">
                <a:latin typeface="Comic Sans MS" panose="030F0702030302020204" pitchFamily="66" charset="0"/>
              </a:rPr>
              <a:t>network</a:t>
            </a:r>
          </a:p>
          <a:p>
            <a:pPr algn="ctr">
              <a:lnSpc>
                <a:spcPct val="110000"/>
              </a:lnSpc>
            </a:pPr>
            <a:r>
              <a:rPr lang="en-US" altLang="en-US" sz="1800">
                <a:latin typeface="Comic Sans MS" panose="030F0702030302020204" pitchFamily="66" charset="0"/>
              </a:rPr>
              <a:t>link</a:t>
            </a:r>
          </a:p>
          <a:p>
            <a:pPr algn="ctr">
              <a:lnSpc>
                <a:spcPct val="110000"/>
              </a:lnSpc>
            </a:pPr>
            <a:r>
              <a:rPr lang="en-US" altLang="en-US" sz="1800">
                <a:latin typeface="Comic Sans MS" panose="030F0702030302020204" pitchFamily="66" charset="0"/>
              </a:rPr>
              <a:t>physical</a:t>
            </a:r>
          </a:p>
        </p:txBody>
      </p:sp>
      <p:sp>
        <p:nvSpPr>
          <p:cNvPr id="27676" name="Line 61">
            <a:extLst>
              <a:ext uri="{FF2B5EF4-FFF2-40B4-BE49-F238E27FC236}">
                <a16:creationId xmlns:a16="http://schemas.microsoft.com/office/drawing/2014/main" id="{DC2E9FEC-FD5D-4E8E-B824-304582504488}"/>
              </a:ext>
            </a:extLst>
          </p:cNvPr>
          <p:cNvSpPr>
            <a:spLocks noChangeShapeType="1"/>
          </p:cNvSpPr>
          <p:nvPr/>
        </p:nvSpPr>
        <p:spPr bwMode="auto">
          <a:xfrm>
            <a:off x="1804576" y="5669166"/>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7" name="Line 62">
            <a:extLst>
              <a:ext uri="{FF2B5EF4-FFF2-40B4-BE49-F238E27FC236}">
                <a16:creationId xmlns:a16="http://schemas.microsoft.com/office/drawing/2014/main" id="{F0D0B0DD-0170-4200-8DDB-164050BAE533}"/>
              </a:ext>
            </a:extLst>
          </p:cNvPr>
          <p:cNvSpPr>
            <a:spLocks noChangeShapeType="1"/>
          </p:cNvSpPr>
          <p:nvPr/>
        </p:nvSpPr>
        <p:spPr bwMode="auto">
          <a:xfrm>
            <a:off x="1809338" y="595015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63">
            <a:extLst>
              <a:ext uri="{FF2B5EF4-FFF2-40B4-BE49-F238E27FC236}">
                <a16:creationId xmlns:a16="http://schemas.microsoft.com/office/drawing/2014/main" id="{64E7E996-E525-47ED-8F79-CE91C3D13FF7}"/>
              </a:ext>
            </a:extLst>
          </p:cNvPr>
          <p:cNvSpPr>
            <a:spLocks noChangeShapeType="1"/>
          </p:cNvSpPr>
          <p:nvPr/>
        </p:nvSpPr>
        <p:spPr bwMode="auto">
          <a:xfrm>
            <a:off x="1809338" y="622637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79" name="Group 64">
            <a:extLst>
              <a:ext uri="{FF2B5EF4-FFF2-40B4-BE49-F238E27FC236}">
                <a16:creationId xmlns:a16="http://schemas.microsoft.com/office/drawing/2014/main" id="{584CBA85-8962-4942-9541-11F22F665176}"/>
              </a:ext>
            </a:extLst>
          </p:cNvPr>
          <p:cNvGrpSpPr>
            <a:grpSpLocks/>
          </p:cNvGrpSpPr>
          <p:nvPr/>
        </p:nvGrpSpPr>
        <p:grpSpPr bwMode="auto">
          <a:xfrm>
            <a:off x="240888" y="5940628"/>
            <a:ext cx="1479550" cy="303213"/>
            <a:chOff x="332" y="2224"/>
            <a:chExt cx="932" cy="191"/>
          </a:xfrm>
        </p:grpSpPr>
        <p:sp>
          <p:nvSpPr>
            <p:cNvPr id="27772" name="Rectangle 65">
              <a:extLst>
                <a:ext uri="{FF2B5EF4-FFF2-40B4-BE49-F238E27FC236}">
                  <a16:creationId xmlns:a16="http://schemas.microsoft.com/office/drawing/2014/main" id="{246B1389-712B-4E33-A11E-3A4480382905}"/>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73" name="Rectangle 66">
              <a:extLst>
                <a:ext uri="{FF2B5EF4-FFF2-40B4-BE49-F238E27FC236}">
                  <a16:creationId xmlns:a16="http://schemas.microsoft.com/office/drawing/2014/main" id="{AC51F23D-875F-4480-97B7-CBCBF4AC16EB}"/>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74" name="Rectangle 67">
              <a:extLst>
                <a:ext uri="{FF2B5EF4-FFF2-40B4-BE49-F238E27FC236}">
                  <a16:creationId xmlns:a16="http://schemas.microsoft.com/office/drawing/2014/main" id="{F8C7DC9C-46A8-4B6E-94E2-50DEE5E5FB00}"/>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75" name="Rectangle 68">
              <a:extLst>
                <a:ext uri="{FF2B5EF4-FFF2-40B4-BE49-F238E27FC236}">
                  <a16:creationId xmlns:a16="http://schemas.microsoft.com/office/drawing/2014/main" id="{9404F97F-259D-415B-880D-AC1A096FAF6E}"/>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l</a:t>
              </a:r>
            </a:p>
          </p:txBody>
        </p:sp>
        <p:sp>
          <p:nvSpPr>
            <p:cNvPr id="27776" name="Rectangle 69">
              <a:extLst>
                <a:ext uri="{FF2B5EF4-FFF2-40B4-BE49-F238E27FC236}">
                  <a16:creationId xmlns:a16="http://schemas.microsoft.com/office/drawing/2014/main" id="{D6AE0715-F405-4505-99DA-0327AE044980}"/>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77" name="Line 70">
              <a:extLst>
                <a:ext uri="{FF2B5EF4-FFF2-40B4-BE49-F238E27FC236}">
                  <a16:creationId xmlns:a16="http://schemas.microsoft.com/office/drawing/2014/main" id="{4A678E23-9FA4-4DA0-9872-78BD389A2391}"/>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8" name="Line 71">
              <a:extLst>
                <a:ext uri="{FF2B5EF4-FFF2-40B4-BE49-F238E27FC236}">
                  <a16:creationId xmlns:a16="http://schemas.microsoft.com/office/drawing/2014/main" id="{3AC471EE-3058-4EDE-9D73-AC04C5976100}"/>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9" name="Line 72">
              <a:extLst>
                <a:ext uri="{FF2B5EF4-FFF2-40B4-BE49-F238E27FC236}">
                  <a16:creationId xmlns:a16="http://schemas.microsoft.com/office/drawing/2014/main" id="{0D96AEB5-23B9-4713-832A-A11AEBD74FFF}"/>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0" name="Group 73">
            <a:extLst>
              <a:ext uri="{FF2B5EF4-FFF2-40B4-BE49-F238E27FC236}">
                <a16:creationId xmlns:a16="http://schemas.microsoft.com/office/drawing/2014/main" id="{9914F99E-F252-4D23-96E4-C2428A357931}"/>
              </a:ext>
            </a:extLst>
          </p:cNvPr>
          <p:cNvGrpSpPr>
            <a:grpSpLocks/>
          </p:cNvGrpSpPr>
          <p:nvPr/>
        </p:nvGrpSpPr>
        <p:grpSpPr bwMode="auto">
          <a:xfrm>
            <a:off x="509176" y="5642178"/>
            <a:ext cx="1208087" cy="303213"/>
            <a:chOff x="501" y="1990"/>
            <a:chExt cx="761" cy="191"/>
          </a:xfrm>
        </p:grpSpPr>
        <p:sp>
          <p:nvSpPr>
            <p:cNvPr id="27766" name="Rectangle 74">
              <a:extLst>
                <a:ext uri="{FF2B5EF4-FFF2-40B4-BE49-F238E27FC236}">
                  <a16:creationId xmlns:a16="http://schemas.microsoft.com/office/drawing/2014/main" id="{D5DD44F8-9E9E-4B5E-921A-23CB2F2E06FA}"/>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7" name="Rectangle 75">
              <a:extLst>
                <a:ext uri="{FF2B5EF4-FFF2-40B4-BE49-F238E27FC236}">
                  <a16:creationId xmlns:a16="http://schemas.microsoft.com/office/drawing/2014/main" id="{06EFE9C7-7CB5-43BD-B0A0-E84C5B1C29CE}"/>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68" name="Rectangle 76">
              <a:extLst>
                <a:ext uri="{FF2B5EF4-FFF2-40B4-BE49-F238E27FC236}">
                  <a16:creationId xmlns:a16="http://schemas.microsoft.com/office/drawing/2014/main" id="{9DD55C01-52F4-4DEE-9121-079E08B8B413}"/>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69" name="Rectangle 77">
              <a:extLst>
                <a:ext uri="{FF2B5EF4-FFF2-40B4-BE49-F238E27FC236}">
                  <a16:creationId xmlns:a16="http://schemas.microsoft.com/office/drawing/2014/main" id="{CF088EA8-34D0-4E69-8660-B956DC6AA366}"/>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70" name="Line 78">
              <a:extLst>
                <a:ext uri="{FF2B5EF4-FFF2-40B4-BE49-F238E27FC236}">
                  <a16:creationId xmlns:a16="http://schemas.microsoft.com/office/drawing/2014/main" id="{2BB088F6-A8AA-480E-A4D1-96ED450DAD86}"/>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1" name="Line 79">
              <a:extLst>
                <a:ext uri="{FF2B5EF4-FFF2-40B4-BE49-F238E27FC236}">
                  <a16:creationId xmlns:a16="http://schemas.microsoft.com/office/drawing/2014/main" id="{0D46BA27-E103-4985-8A33-72CD83484F36}"/>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1" name="Group 80">
            <a:extLst>
              <a:ext uri="{FF2B5EF4-FFF2-40B4-BE49-F238E27FC236}">
                <a16:creationId xmlns:a16="http://schemas.microsoft.com/office/drawing/2014/main" id="{6F3EE597-5652-4B4D-A7A7-ED38BC609BF4}"/>
              </a:ext>
            </a:extLst>
          </p:cNvPr>
          <p:cNvGrpSpPr>
            <a:grpSpLocks/>
          </p:cNvGrpSpPr>
          <p:nvPr/>
        </p:nvGrpSpPr>
        <p:grpSpPr bwMode="auto">
          <a:xfrm>
            <a:off x="812388" y="5334203"/>
            <a:ext cx="890588" cy="303213"/>
            <a:chOff x="645" y="1734"/>
            <a:chExt cx="561" cy="191"/>
          </a:xfrm>
        </p:grpSpPr>
        <p:sp>
          <p:nvSpPr>
            <p:cNvPr id="27762" name="Rectangle 81">
              <a:extLst>
                <a:ext uri="{FF2B5EF4-FFF2-40B4-BE49-F238E27FC236}">
                  <a16:creationId xmlns:a16="http://schemas.microsoft.com/office/drawing/2014/main" id="{B3B7EF9E-9AD9-42B2-81F4-5724C4E60FC2}"/>
                </a:ext>
              </a:extLst>
            </p:cNvPr>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3" name="Rectangle 82">
              <a:extLst>
                <a:ext uri="{FF2B5EF4-FFF2-40B4-BE49-F238E27FC236}">
                  <a16:creationId xmlns:a16="http://schemas.microsoft.com/office/drawing/2014/main" id="{5FC6C5DE-64F3-4147-84F9-2397286EF9DA}"/>
                </a:ext>
              </a:extLst>
            </p:cNvPr>
            <p:cNvSpPr>
              <a:spLocks noChangeArrowheads="1"/>
            </p:cNvSpPr>
            <p:nvPr/>
          </p:nvSpPr>
          <p:spPr bwMode="auto">
            <a:xfrm>
              <a:off x="648" y="17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64" name="Rectangle 83">
              <a:extLst>
                <a:ext uri="{FF2B5EF4-FFF2-40B4-BE49-F238E27FC236}">
                  <a16:creationId xmlns:a16="http://schemas.microsoft.com/office/drawing/2014/main" id="{E4FF0102-C069-43AD-A694-4249702160A8}"/>
                </a:ext>
              </a:extLst>
            </p:cNvPr>
            <p:cNvSpPr>
              <a:spLocks noChangeArrowheads="1"/>
            </p:cNvSpPr>
            <p:nvPr/>
          </p:nvSpPr>
          <p:spPr bwMode="auto">
            <a:xfrm>
              <a:off x="778" y="173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65" name="Line 84">
              <a:extLst>
                <a:ext uri="{FF2B5EF4-FFF2-40B4-BE49-F238E27FC236}">
                  <a16:creationId xmlns:a16="http://schemas.microsoft.com/office/drawing/2014/main" id="{D4FCE5AE-768F-4294-A973-33B6869A1F33}"/>
                </a:ext>
              </a:extLst>
            </p:cNvPr>
            <p:cNvSpPr>
              <a:spLocks noChangeShapeType="1"/>
            </p:cNvSpPr>
            <p:nvPr/>
          </p:nvSpPr>
          <p:spPr bwMode="auto">
            <a:xfrm>
              <a:off x="824" y="175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2" name="Group 85">
            <a:extLst>
              <a:ext uri="{FF2B5EF4-FFF2-40B4-BE49-F238E27FC236}">
                <a16:creationId xmlns:a16="http://schemas.microsoft.com/office/drawing/2014/main" id="{277155AE-40DE-4EC1-9B02-1E628FC99168}"/>
              </a:ext>
            </a:extLst>
          </p:cNvPr>
          <p:cNvGrpSpPr>
            <a:grpSpLocks/>
          </p:cNvGrpSpPr>
          <p:nvPr/>
        </p:nvGrpSpPr>
        <p:grpSpPr bwMode="auto">
          <a:xfrm>
            <a:off x="1018763" y="5023053"/>
            <a:ext cx="679450" cy="301625"/>
            <a:chOff x="780" y="1553"/>
            <a:chExt cx="428" cy="190"/>
          </a:xfrm>
        </p:grpSpPr>
        <p:sp>
          <p:nvSpPr>
            <p:cNvPr id="27760" name="Rectangle 86">
              <a:extLst>
                <a:ext uri="{FF2B5EF4-FFF2-40B4-BE49-F238E27FC236}">
                  <a16:creationId xmlns:a16="http://schemas.microsoft.com/office/drawing/2014/main" id="{89FE4C5C-2A32-49E2-B6D2-15572DB4C3BF}"/>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61" name="Rectangle 87">
              <a:extLst>
                <a:ext uri="{FF2B5EF4-FFF2-40B4-BE49-F238E27FC236}">
                  <a16:creationId xmlns:a16="http://schemas.microsoft.com/office/drawing/2014/main" id="{9D645345-C86A-4F12-85EF-482C56311773}"/>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grpSp>
      <p:grpSp>
        <p:nvGrpSpPr>
          <p:cNvPr id="27683" name="Group 88">
            <a:extLst>
              <a:ext uri="{FF2B5EF4-FFF2-40B4-BE49-F238E27FC236}">
                <a16:creationId xmlns:a16="http://schemas.microsoft.com/office/drawing/2014/main" id="{1EC0CA0F-F9B0-4D24-A179-3F9E457EE72C}"/>
              </a:ext>
            </a:extLst>
          </p:cNvPr>
          <p:cNvGrpSpPr>
            <a:grpSpLocks/>
          </p:cNvGrpSpPr>
          <p:nvPr/>
        </p:nvGrpSpPr>
        <p:grpSpPr bwMode="auto">
          <a:xfrm>
            <a:off x="5743163" y="4576966"/>
            <a:ext cx="1387475" cy="1035050"/>
            <a:chOff x="3601" y="168"/>
            <a:chExt cx="874" cy="652"/>
          </a:xfrm>
        </p:grpSpPr>
        <p:sp>
          <p:nvSpPr>
            <p:cNvPr id="27755" name="Rectangle 89">
              <a:extLst>
                <a:ext uri="{FF2B5EF4-FFF2-40B4-BE49-F238E27FC236}">
                  <a16:creationId xmlns:a16="http://schemas.microsoft.com/office/drawing/2014/main" id="{3D2CC333-4F57-4567-B3CD-950A5DA51B5C}"/>
                </a:ext>
              </a:extLst>
            </p:cNvPr>
            <p:cNvSpPr>
              <a:spLocks noChangeArrowheads="1"/>
            </p:cNvSpPr>
            <p:nvPr/>
          </p:nvSpPr>
          <p:spPr bwMode="auto">
            <a:xfrm>
              <a:off x="3658" y="168"/>
              <a:ext cx="817" cy="5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6" name="Rectangle 90">
              <a:extLst>
                <a:ext uri="{FF2B5EF4-FFF2-40B4-BE49-F238E27FC236}">
                  <a16:creationId xmlns:a16="http://schemas.microsoft.com/office/drawing/2014/main" id="{7CA82B18-3C57-4104-B2AE-FE6260B2CD18}"/>
                </a:ext>
              </a:extLst>
            </p:cNvPr>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7" name="Line 91">
              <a:extLst>
                <a:ext uri="{FF2B5EF4-FFF2-40B4-BE49-F238E27FC236}">
                  <a16:creationId xmlns:a16="http://schemas.microsoft.com/office/drawing/2014/main" id="{854B6F13-F817-4E7F-8C00-DB8407E8CB1C}"/>
                </a:ext>
              </a:extLst>
            </p:cNvPr>
            <p:cNvSpPr>
              <a:spLocks noChangeShapeType="1"/>
            </p:cNvSpPr>
            <p:nvPr/>
          </p:nvSpPr>
          <p:spPr bwMode="auto">
            <a:xfrm>
              <a:off x="3628" y="413"/>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8" name="Text Box 92">
              <a:extLst>
                <a:ext uri="{FF2B5EF4-FFF2-40B4-BE49-F238E27FC236}">
                  <a16:creationId xmlns:a16="http://schemas.microsoft.com/office/drawing/2014/main" id="{F83C980C-5B02-47C4-8763-3FAF6E1FDDCE}"/>
                </a:ext>
              </a:extLst>
            </p:cNvPr>
            <p:cNvSpPr txBox="1">
              <a:spLocks noChangeArrowheads="1"/>
            </p:cNvSpPr>
            <p:nvPr/>
          </p:nvSpPr>
          <p:spPr bwMode="auto">
            <a:xfrm>
              <a:off x="3601" y="192"/>
              <a:ext cx="83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en-US" altLang="en-US" sz="1800">
                  <a:latin typeface="Comic Sans MS" panose="030F0702030302020204" pitchFamily="66" charset="0"/>
                </a:rPr>
                <a:t>network</a:t>
              </a:r>
            </a:p>
            <a:p>
              <a:pPr algn="ctr">
                <a:lnSpc>
                  <a:spcPct val="110000"/>
                </a:lnSpc>
              </a:pPr>
              <a:r>
                <a:rPr lang="en-US" altLang="en-US" sz="1800">
                  <a:latin typeface="Comic Sans MS" panose="030F0702030302020204" pitchFamily="66" charset="0"/>
                </a:rPr>
                <a:t>link</a:t>
              </a:r>
            </a:p>
            <a:p>
              <a:pPr algn="ctr">
                <a:lnSpc>
                  <a:spcPct val="110000"/>
                </a:lnSpc>
              </a:pPr>
              <a:r>
                <a:rPr lang="en-US" altLang="en-US" sz="1800">
                  <a:latin typeface="Comic Sans MS" panose="030F0702030302020204" pitchFamily="66" charset="0"/>
                </a:rPr>
                <a:t>physical</a:t>
              </a:r>
            </a:p>
          </p:txBody>
        </p:sp>
        <p:sp>
          <p:nvSpPr>
            <p:cNvPr id="27759" name="Line 93">
              <a:extLst>
                <a:ext uri="{FF2B5EF4-FFF2-40B4-BE49-F238E27FC236}">
                  <a16:creationId xmlns:a16="http://schemas.microsoft.com/office/drawing/2014/main" id="{E8ECF3A7-93E0-4C5A-9DD1-EAA9C5466296}"/>
                </a:ext>
              </a:extLst>
            </p:cNvPr>
            <p:cNvSpPr>
              <a:spLocks noChangeShapeType="1"/>
            </p:cNvSpPr>
            <p:nvPr/>
          </p:nvSpPr>
          <p:spPr bwMode="auto">
            <a:xfrm>
              <a:off x="3633" y="615"/>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84" name="Group 94">
            <a:extLst>
              <a:ext uri="{FF2B5EF4-FFF2-40B4-BE49-F238E27FC236}">
                <a16:creationId xmlns:a16="http://schemas.microsoft.com/office/drawing/2014/main" id="{39633CE2-450D-4C93-88BA-D0FE5A0546F0}"/>
              </a:ext>
            </a:extLst>
          </p:cNvPr>
          <p:cNvGrpSpPr>
            <a:grpSpLocks/>
          </p:cNvGrpSpPr>
          <p:nvPr/>
        </p:nvGrpSpPr>
        <p:grpSpPr bwMode="auto">
          <a:xfrm>
            <a:off x="5909851" y="2684666"/>
            <a:ext cx="1387475" cy="733425"/>
            <a:chOff x="4696" y="597"/>
            <a:chExt cx="874" cy="462"/>
          </a:xfrm>
        </p:grpSpPr>
        <p:sp>
          <p:nvSpPr>
            <p:cNvPr id="27751" name="Rectangle 95">
              <a:extLst>
                <a:ext uri="{FF2B5EF4-FFF2-40B4-BE49-F238E27FC236}">
                  <a16:creationId xmlns:a16="http://schemas.microsoft.com/office/drawing/2014/main" id="{BEC727B4-6423-4853-A141-712E487E8CB3}"/>
                </a:ext>
              </a:extLst>
            </p:cNvPr>
            <p:cNvSpPr>
              <a:spLocks noChangeArrowheads="1"/>
            </p:cNvSpPr>
            <p:nvPr/>
          </p:nvSpPr>
          <p:spPr bwMode="auto">
            <a:xfrm>
              <a:off x="4753" y="597"/>
              <a:ext cx="817" cy="4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2" name="Rectangle 96">
              <a:extLst>
                <a:ext uri="{FF2B5EF4-FFF2-40B4-BE49-F238E27FC236}">
                  <a16:creationId xmlns:a16="http://schemas.microsoft.com/office/drawing/2014/main" id="{8D9D9E72-1A8B-4132-9065-FEAB322124A9}"/>
                </a:ext>
              </a:extLst>
            </p:cNvPr>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53" name="Line 97">
              <a:extLst>
                <a:ext uri="{FF2B5EF4-FFF2-40B4-BE49-F238E27FC236}">
                  <a16:creationId xmlns:a16="http://schemas.microsoft.com/office/drawing/2014/main" id="{896FD21D-22A3-4F99-A16E-178041EF9D0F}"/>
                </a:ext>
              </a:extLst>
            </p:cNvPr>
            <p:cNvSpPr>
              <a:spLocks noChangeShapeType="1"/>
            </p:cNvSpPr>
            <p:nvPr/>
          </p:nvSpPr>
          <p:spPr bwMode="auto">
            <a:xfrm>
              <a:off x="4723" y="842"/>
              <a:ext cx="796"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4" name="Text Box 98">
              <a:extLst>
                <a:ext uri="{FF2B5EF4-FFF2-40B4-BE49-F238E27FC236}">
                  <a16:creationId xmlns:a16="http://schemas.microsoft.com/office/drawing/2014/main" id="{6AB7646C-BF39-4028-82E4-11D7CB314E9E}"/>
                </a:ext>
              </a:extLst>
            </p:cNvPr>
            <p:cNvSpPr txBox="1">
              <a:spLocks noChangeArrowheads="1"/>
            </p:cNvSpPr>
            <p:nvPr/>
          </p:nvSpPr>
          <p:spPr bwMode="auto">
            <a:xfrm>
              <a:off x="4696" y="621"/>
              <a:ext cx="83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en-US" altLang="en-US" sz="1800">
                  <a:latin typeface="Comic Sans MS" panose="030F0702030302020204" pitchFamily="66" charset="0"/>
                </a:rPr>
                <a:t>link</a:t>
              </a:r>
            </a:p>
            <a:p>
              <a:pPr algn="ctr">
                <a:lnSpc>
                  <a:spcPct val="110000"/>
                </a:lnSpc>
              </a:pPr>
              <a:r>
                <a:rPr lang="en-US" altLang="en-US" sz="1800">
                  <a:latin typeface="Comic Sans MS" panose="030F0702030302020204" pitchFamily="66" charset="0"/>
                </a:rPr>
                <a:t>physical</a:t>
              </a:r>
            </a:p>
          </p:txBody>
        </p:sp>
      </p:grpSp>
      <p:sp>
        <p:nvSpPr>
          <p:cNvPr id="27685" name="Freeform 99">
            <a:extLst>
              <a:ext uri="{FF2B5EF4-FFF2-40B4-BE49-F238E27FC236}">
                <a16:creationId xmlns:a16="http://schemas.microsoft.com/office/drawing/2014/main" id="{9B80922F-EEA8-4B7C-A1DD-56B1A2A11D88}"/>
              </a:ext>
            </a:extLst>
          </p:cNvPr>
          <p:cNvSpPr>
            <a:spLocks/>
          </p:cNvSpPr>
          <p:nvPr/>
        </p:nvSpPr>
        <p:spPr bwMode="auto">
          <a:xfrm>
            <a:off x="7067138" y="4569028"/>
            <a:ext cx="655638" cy="1135063"/>
          </a:xfrm>
          <a:custGeom>
            <a:avLst/>
            <a:gdLst>
              <a:gd name="T0" fmla="*/ 655638 w 413"/>
              <a:gd name="T1" fmla="*/ 904875 h 715"/>
              <a:gd name="T2" fmla="*/ 14288 w 413"/>
              <a:gd name="T3" fmla="*/ 0 h 715"/>
              <a:gd name="T4" fmla="*/ 0 w 413"/>
              <a:gd name="T5" fmla="*/ 958850 h 715"/>
              <a:gd name="T6" fmla="*/ 630238 w 413"/>
              <a:gd name="T7" fmla="*/ 1135063 h 715"/>
              <a:gd name="T8" fmla="*/ 655638 w 413"/>
              <a:gd name="T9" fmla="*/ 904875 h 715"/>
              <a:gd name="T10" fmla="*/ 0 60000 65536"/>
              <a:gd name="T11" fmla="*/ 0 60000 65536"/>
              <a:gd name="T12" fmla="*/ 0 60000 65536"/>
              <a:gd name="T13" fmla="*/ 0 60000 65536"/>
              <a:gd name="T14" fmla="*/ 0 60000 65536"/>
              <a:gd name="T15" fmla="*/ 0 w 413"/>
              <a:gd name="T16" fmla="*/ 0 h 715"/>
              <a:gd name="T17" fmla="*/ 413 w 413"/>
              <a:gd name="T18" fmla="*/ 715 h 715"/>
            </a:gdLst>
            <a:ahLst/>
            <a:cxnLst>
              <a:cxn ang="T10">
                <a:pos x="T0" y="T1"/>
              </a:cxn>
              <a:cxn ang="T11">
                <a:pos x="T2" y="T3"/>
              </a:cxn>
              <a:cxn ang="T12">
                <a:pos x="T4" y="T5"/>
              </a:cxn>
              <a:cxn ang="T13">
                <a:pos x="T6" y="T7"/>
              </a:cxn>
              <a:cxn ang="T14">
                <a:pos x="T8" y="T9"/>
              </a:cxn>
            </a:cxnLst>
            <a:rect l="T15" t="T16" r="T17" b="T18"/>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686" name="Group 100">
            <a:extLst>
              <a:ext uri="{FF2B5EF4-FFF2-40B4-BE49-F238E27FC236}">
                <a16:creationId xmlns:a16="http://schemas.microsoft.com/office/drawing/2014/main" id="{B39B6D6D-D324-4B73-9EC5-AFF48107F7EE}"/>
              </a:ext>
            </a:extLst>
          </p:cNvPr>
          <p:cNvGrpSpPr>
            <a:grpSpLocks/>
          </p:cNvGrpSpPr>
          <p:nvPr/>
        </p:nvGrpSpPr>
        <p:grpSpPr bwMode="auto">
          <a:xfrm>
            <a:off x="7670388" y="5396116"/>
            <a:ext cx="766763" cy="433387"/>
            <a:chOff x="3600" y="219"/>
            <a:chExt cx="360" cy="175"/>
          </a:xfrm>
        </p:grpSpPr>
        <p:sp>
          <p:nvSpPr>
            <p:cNvPr id="27738" name="Oval 101">
              <a:extLst>
                <a:ext uri="{FF2B5EF4-FFF2-40B4-BE49-F238E27FC236}">
                  <a16:creationId xmlns:a16="http://schemas.microsoft.com/office/drawing/2014/main" id="{B6EED190-ACF3-4A5C-9808-6AE95F9B02D0}"/>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9" name="Line 102">
              <a:extLst>
                <a:ext uri="{FF2B5EF4-FFF2-40B4-BE49-F238E27FC236}">
                  <a16:creationId xmlns:a16="http://schemas.microsoft.com/office/drawing/2014/main" id="{B10F634A-B876-4ECE-A994-5A8D3CB23E9D}"/>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03">
              <a:extLst>
                <a:ext uri="{FF2B5EF4-FFF2-40B4-BE49-F238E27FC236}">
                  <a16:creationId xmlns:a16="http://schemas.microsoft.com/office/drawing/2014/main" id="{B22E39CC-6FC7-4559-90CC-0A0618FB74A4}"/>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Rectangle 104">
              <a:extLst>
                <a:ext uri="{FF2B5EF4-FFF2-40B4-BE49-F238E27FC236}">
                  <a16:creationId xmlns:a16="http://schemas.microsoft.com/office/drawing/2014/main" id="{EFC199FF-89F1-4961-86C5-E5B5EE47FD06}"/>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7742" name="Oval 105">
              <a:extLst>
                <a:ext uri="{FF2B5EF4-FFF2-40B4-BE49-F238E27FC236}">
                  <a16:creationId xmlns:a16="http://schemas.microsoft.com/office/drawing/2014/main" id="{02E7F4C0-9628-40F8-8729-5E48066B0110}"/>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743" name="Group 106">
              <a:extLst>
                <a:ext uri="{FF2B5EF4-FFF2-40B4-BE49-F238E27FC236}">
                  <a16:creationId xmlns:a16="http://schemas.microsoft.com/office/drawing/2014/main" id="{40D707A3-7EAA-4995-B871-26E5F5916BBF}"/>
                </a:ext>
              </a:extLst>
            </p:cNvPr>
            <p:cNvGrpSpPr>
              <a:grpSpLocks/>
            </p:cNvGrpSpPr>
            <p:nvPr/>
          </p:nvGrpSpPr>
          <p:grpSpPr bwMode="auto">
            <a:xfrm>
              <a:off x="3686" y="244"/>
              <a:ext cx="177" cy="66"/>
              <a:chOff x="2848" y="848"/>
              <a:chExt cx="140" cy="98"/>
            </a:xfrm>
          </p:grpSpPr>
          <p:sp>
            <p:nvSpPr>
              <p:cNvPr id="27748" name="Line 107">
                <a:extLst>
                  <a:ext uri="{FF2B5EF4-FFF2-40B4-BE49-F238E27FC236}">
                    <a16:creationId xmlns:a16="http://schemas.microsoft.com/office/drawing/2014/main" id="{6482C191-F163-4AE5-8577-F088D5860EF6}"/>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9" name="Line 108">
                <a:extLst>
                  <a:ext uri="{FF2B5EF4-FFF2-40B4-BE49-F238E27FC236}">
                    <a16:creationId xmlns:a16="http://schemas.microsoft.com/office/drawing/2014/main" id="{F15BCFB8-680E-4359-A056-42945CDFD5FF}"/>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0" name="Line 109">
                <a:extLst>
                  <a:ext uri="{FF2B5EF4-FFF2-40B4-BE49-F238E27FC236}">
                    <a16:creationId xmlns:a16="http://schemas.microsoft.com/office/drawing/2014/main" id="{72972D59-74EE-4EAF-8135-4D9EBE293A69}"/>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44" name="Group 110">
              <a:extLst>
                <a:ext uri="{FF2B5EF4-FFF2-40B4-BE49-F238E27FC236}">
                  <a16:creationId xmlns:a16="http://schemas.microsoft.com/office/drawing/2014/main" id="{AACA43E1-4041-4EF4-BF19-0957E41F5F5F}"/>
                </a:ext>
              </a:extLst>
            </p:cNvPr>
            <p:cNvGrpSpPr>
              <a:grpSpLocks/>
            </p:cNvGrpSpPr>
            <p:nvPr/>
          </p:nvGrpSpPr>
          <p:grpSpPr bwMode="auto">
            <a:xfrm flipV="1">
              <a:off x="3686" y="243"/>
              <a:ext cx="177" cy="66"/>
              <a:chOff x="2848" y="848"/>
              <a:chExt cx="140" cy="98"/>
            </a:xfrm>
          </p:grpSpPr>
          <p:sp>
            <p:nvSpPr>
              <p:cNvPr id="27745" name="Line 111">
                <a:extLst>
                  <a:ext uri="{FF2B5EF4-FFF2-40B4-BE49-F238E27FC236}">
                    <a16:creationId xmlns:a16="http://schemas.microsoft.com/office/drawing/2014/main" id="{3AA36899-959D-4333-BAEC-DCC51E31D0E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12">
                <a:extLst>
                  <a:ext uri="{FF2B5EF4-FFF2-40B4-BE49-F238E27FC236}">
                    <a16:creationId xmlns:a16="http://schemas.microsoft.com/office/drawing/2014/main" id="{FC8F6E8A-97CD-4C1C-9DAB-AC31F40AE48A}"/>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113">
                <a:extLst>
                  <a:ext uri="{FF2B5EF4-FFF2-40B4-BE49-F238E27FC236}">
                    <a16:creationId xmlns:a16="http://schemas.microsoft.com/office/drawing/2014/main" id="{5D69589E-A499-4231-A85B-D144FF38DAEB}"/>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687" name="Freeform 114">
            <a:extLst>
              <a:ext uri="{FF2B5EF4-FFF2-40B4-BE49-F238E27FC236}">
                <a16:creationId xmlns:a16="http://schemas.microsoft.com/office/drawing/2014/main" id="{5324F13F-5A50-44AB-BE5B-64C29C64871B}"/>
              </a:ext>
            </a:extLst>
          </p:cNvPr>
          <p:cNvSpPr>
            <a:spLocks/>
          </p:cNvSpPr>
          <p:nvPr/>
        </p:nvSpPr>
        <p:spPr bwMode="auto">
          <a:xfrm>
            <a:off x="1917288" y="946353"/>
            <a:ext cx="5264150" cy="5494338"/>
          </a:xfrm>
          <a:custGeom>
            <a:avLst/>
            <a:gdLst>
              <a:gd name="T0" fmla="*/ 1384300 w 3316"/>
              <a:gd name="T1" fmla="*/ 0 h 3461"/>
              <a:gd name="T2" fmla="*/ 1393825 w 3316"/>
              <a:gd name="T3" fmla="*/ 2351088 h 3461"/>
              <a:gd name="T4" fmla="*/ 4146550 w 3316"/>
              <a:gd name="T5" fmla="*/ 2351088 h 3461"/>
              <a:gd name="T6" fmla="*/ 4146550 w 3316"/>
              <a:gd name="T7" fmla="*/ 1871663 h 3461"/>
              <a:gd name="T8" fmla="*/ 5229225 w 3316"/>
              <a:gd name="T9" fmla="*/ 1871663 h 3461"/>
              <a:gd name="T10" fmla="*/ 5264150 w 3316"/>
              <a:gd name="T11" fmla="*/ 4970463 h 3461"/>
              <a:gd name="T12" fmla="*/ 4997450 w 3316"/>
              <a:gd name="T13" fmla="*/ 4740276 h 3461"/>
              <a:gd name="T14" fmla="*/ 4989513 w 3316"/>
              <a:gd name="T15" fmla="*/ 3789363 h 3461"/>
              <a:gd name="T16" fmla="*/ 3976688 w 3316"/>
              <a:gd name="T17" fmla="*/ 3789363 h 3461"/>
              <a:gd name="T18" fmla="*/ 3976688 w 3316"/>
              <a:gd name="T19" fmla="*/ 4873626 h 3461"/>
              <a:gd name="T20" fmla="*/ 1677988 w 3316"/>
              <a:gd name="T21" fmla="*/ 5494338 h 3461"/>
              <a:gd name="T22" fmla="*/ 0 w 3316"/>
              <a:gd name="T23" fmla="*/ 5494338 h 3461"/>
              <a:gd name="T24" fmla="*/ 0 w 3316"/>
              <a:gd name="T25" fmla="*/ 39766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7688" name="Group 115">
            <a:extLst>
              <a:ext uri="{FF2B5EF4-FFF2-40B4-BE49-F238E27FC236}">
                <a16:creationId xmlns:a16="http://schemas.microsoft.com/office/drawing/2014/main" id="{DAD67B8F-5EC0-4616-A34F-821229496ADA}"/>
              </a:ext>
            </a:extLst>
          </p:cNvPr>
          <p:cNvGrpSpPr>
            <a:grpSpLocks/>
          </p:cNvGrpSpPr>
          <p:nvPr/>
        </p:nvGrpSpPr>
        <p:grpSpPr bwMode="auto">
          <a:xfrm>
            <a:off x="4327113" y="4959553"/>
            <a:ext cx="1479550" cy="303213"/>
            <a:chOff x="332" y="2224"/>
            <a:chExt cx="932" cy="191"/>
          </a:xfrm>
        </p:grpSpPr>
        <p:sp>
          <p:nvSpPr>
            <p:cNvPr id="27730" name="Rectangle 116">
              <a:extLst>
                <a:ext uri="{FF2B5EF4-FFF2-40B4-BE49-F238E27FC236}">
                  <a16:creationId xmlns:a16="http://schemas.microsoft.com/office/drawing/2014/main" id="{719CC45A-41A4-4D3C-848B-C2134877BFAF}"/>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31" name="Rectangle 117">
              <a:extLst>
                <a:ext uri="{FF2B5EF4-FFF2-40B4-BE49-F238E27FC236}">
                  <a16:creationId xmlns:a16="http://schemas.microsoft.com/office/drawing/2014/main" id="{73E511C8-2CCA-4D60-BDF9-D69F10202C12}"/>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32" name="Rectangle 118">
              <a:extLst>
                <a:ext uri="{FF2B5EF4-FFF2-40B4-BE49-F238E27FC236}">
                  <a16:creationId xmlns:a16="http://schemas.microsoft.com/office/drawing/2014/main" id="{6EDE1CE6-C80A-45A1-8A18-E170AD4EAC6D}"/>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33" name="Rectangle 119">
              <a:extLst>
                <a:ext uri="{FF2B5EF4-FFF2-40B4-BE49-F238E27FC236}">
                  <a16:creationId xmlns:a16="http://schemas.microsoft.com/office/drawing/2014/main" id="{76CDEA5D-B5DA-4902-B02C-E388F13FC71E}"/>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l</a:t>
              </a:r>
            </a:p>
          </p:txBody>
        </p:sp>
        <p:sp>
          <p:nvSpPr>
            <p:cNvPr id="27734" name="Rectangle 120">
              <a:extLst>
                <a:ext uri="{FF2B5EF4-FFF2-40B4-BE49-F238E27FC236}">
                  <a16:creationId xmlns:a16="http://schemas.microsoft.com/office/drawing/2014/main" id="{BB61EE23-A957-4B69-BCFE-D2319D30B678}"/>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35" name="Line 121">
              <a:extLst>
                <a:ext uri="{FF2B5EF4-FFF2-40B4-BE49-F238E27FC236}">
                  <a16:creationId xmlns:a16="http://schemas.microsoft.com/office/drawing/2014/main" id="{6E358AF5-D42C-4BD8-9DD2-4F66B966E8E2}"/>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6" name="Line 122">
              <a:extLst>
                <a:ext uri="{FF2B5EF4-FFF2-40B4-BE49-F238E27FC236}">
                  <a16:creationId xmlns:a16="http://schemas.microsoft.com/office/drawing/2014/main" id="{7670D2A2-41D8-445F-AB49-E348D2E6301A}"/>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7" name="Line 123">
              <a:extLst>
                <a:ext uri="{FF2B5EF4-FFF2-40B4-BE49-F238E27FC236}">
                  <a16:creationId xmlns:a16="http://schemas.microsoft.com/office/drawing/2014/main" id="{D7948734-0115-4E14-BD61-89F1951CDC8B}"/>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689" name="Group 124">
            <a:extLst>
              <a:ext uri="{FF2B5EF4-FFF2-40B4-BE49-F238E27FC236}">
                <a16:creationId xmlns:a16="http://schemas.microsoft.com/office/drawing/2014/main" id="{DEE50679-62F1-4C16-975D-18CA5C3F49D4}"/>
              </a:ext>
            </a:extLst>
          </p:cNvPr>
          <p:cNvGrpSpPr>
            <a:grpSpLocks/>
          </p:cNvGrpSpPr>
          <p:nvPr/>
        </p:nvGrpSpPr>
        <p:grpSpPr bwMode="auto">
          <a:xfrm>
            <a:off x="4585876" y="4653166"/>
            <a:ext cx="1208087" cy="303212"/>
            <a:chOff x="501" y="1990"/>
            <a:chExt cx="761" cy="191"/>
          </a:xfrm>
        </p:grpSpPr>
        <p:sp>
          <p:nvSpPr>
            <p:cNvPr id="27724" name="Rectangle 125">
              <a:extLst>
                <a:ext uri="{FF2B5EF4-FFF2-40B4-BE49-F238E27FC236}">
                  <a16:creationId xmlns:a16="http://schemas.microsoft.com/office/drawing/2014/main" id="{41BD55F4-68D3-4CD0-86AA-48682CD25866}"/>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25" name="Rectangle 126">
              <a:extLst>
                <a:ext uri="{FF2B5EF4-FFF2-40B4-BE49-F238E27FC236}">
                  <a16:creationId xmlns:a16="http://schemas.microsoft.com/office/drawing/2014/main" id="{5ADE4170-8DB1-4A8E-A99A-7542D1115C12}"/>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26" name="Rectangle 127">
              <a:extLst>
                <a:ext uri="{FF2B5EF4-FFF2-40B4-BE49-F238E27FC236}">
                  <a16:creationId xmlns:a16="http://schemas.microsoft.com/office/drawing/2014/main" id="{F83EADE1-AC97-4E8C-B45A-FE2B80F67AD6}"/>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27" name="Rectangle 128">
              <a:extLst>
                <a:ext uri="{FF2B5EF4-FFF2-40B4-BE49-F238E27FC236}">
                  <a16:creationId xmlns:a16="http://schemas.microsoft.com/office/drawing/2014/main" id="{C80F808B-7148-4279-93B2-02236BC3475A}"/>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28" name="Line 129">
              <a:extLst>
                <a:ext uri="{FF2B5EF4-FFF2-40B4-BE49-F238E27FC236}">
                  <a16:creationId xmlns:a16="http://schemas.microsoft.com/office/drawing/2014/main" id="{6139CFB1-70B1-4194-BD82-EC7815913E13}"/>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9" name="Line 130">
              <a:extLst>
                <a:ext uri="{FF2B5EF4-FFF2-40B4-BE49-F238E27FC236}">
                  <a16:creationId xmlns:a16="http://schemas.microsoft.com/office/drawing/2014/main" id="{73255EAF-0589-41FD-96DC-56AAA969DE45}"/>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 name="Group 140">
            <a:extLst>
              <a:ext uri="{FF2B5EF4-FFF2-40B4-BE49-F238E27FC236}">
                <a16:creationId xmlns:a16="http://schemas.microsoft.com/office/drawing/2014/main" id="{D244130D-EBB5-4A31-BFC7-A5690B04D670}"/>
              </a:ext>
            </a:extLst>
          </p:cNvPr>
          <p:cNvGrpSpPr>
            <a:grpSpLocks/>
          </p:cNvGrpSpPr>
          <p:nvPr/>
        </p:nvGrpSpPr>
        <p:grpSpPr bwMode="auto">
          <a:xfrm>
            <a:off x="7357651" y="5019878"/>
            <a:ext cx="1208087" cy="303213"/>
            <a:chOff x="501" y="1990"/>
            <a:chExt cx="761" cy="191"/>
          </a:xfrm>
        </p:grpSpPr>
        <p:sp>
          <p:nvSpPr>
            <p:cNvPr id="27718" name="Rectangle 141">
              <a:extLst>
                <a:ext uri="{FF2B5EF4-FFF2-40B4-BE49-F238E27FC236}">
                  <a16:creationId xmlns:a16="http://schemas.microsoft.com/office/drawing/2014/main" id="{8BABB4E5-DF32-4B5A-8A1F-7F9CD7EE5623}"/>
                </a:ext>
              </a:extLst>
            </p:cNvPr>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19" name="Rectangle 142">
              <a:extLst>
                <a:ext uri="{FF2B5EF4-FFF2-40B4-BE49-F238E27FC236}">
                  <a16:creationId xmlns:a16="http://schemas.microsoft.com/office/drawing/2014/main" id="{423FBD2A-7CF4-4BB3-BC1A-FE1653BA5E89}"/>
                </a:ext>
              </a:extLst>
            </p:cNvPr>
            <p:cNvSpPr>
              <a:spLocks noChangeArrowheads="1"/>
            </p:cNvSpPr>
            <p:nvPr/>
          </p:nvSpPr>
          <p:spPr bwMode="auto">
            <a:xfrm>
              <a:off x="704"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20" name="Rectangle 143">
              <a:extLst>
                <a:ext uri="{FF2B5EF4-FFF2-40B4-BE49-F238E27FC236}">
                  <a16:creationId xmlns:a16="http://schemas.microsoft.com/office/drawing/2014/main" id="{4A256303-BCFE-46EB-A3F8-2D94511780E3}"/>
                </a:ext>
              </a:extLst>
            </p:cNvPr>
            <p:cNvSpPr>
              <a:spLocks noChangeArrowheads="1"/>
            </p:cNvSpPr>
            <p:nvPr/>
          </p:nvSpPr>
          <p:spPr bwMode="auto">
            <a:xfrm>
              <a:off x="518" y="1990"/>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21" name="Rectangle 144">
              <a:extLst>
                <a:ext uri="{FF2B5EF4-FFF2-40B4-BE49-F238E27FC236}">
                  <a16:creationId xmlns:a16="http://schemas.microsoft.com/office/drawing/2014/main" id="{E629F5DD-E399-40F4-96C6-35AB03BFD76F}"/>
                </a:ext>
              </a:extLst>
            </p:cNvPr>
            <p:cNvSpPr>
              <a:spLocks noChangeArrowheads="1"/>
            </p:cNvSpPr>
            <p:nvPr/>
          </p:nvSpPr>
          <p:spPr bwMode="auto">
            <a:xfrm>
              <a:off x="834" y="1991"/>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22" name="Line 145">
              <a:extLst>
                <a:ext uri="{FF2B5EF4-FFF2-40B4-BE49-F238E27FC236}">
                  <a16:creationId xmlns:a16="http://schemas.microsoft.com/office/drawing/2014/main" id="{CA4D4629-37EB-4990-A3FD-9DB929BD3215}"/>
                </a:ext>
              </a:extLst>
            </p:cNvPr>
            <p:cNvSpPr>
              <a:spLocks noChangeShapeType="1"/>
            </p:cNvSpPr>
            <p:nvPr/>
          </p:nvSpPr>
          <p:spPr bwMode="auto">
            <a:xfrm>
              <a:off x="688" y="2013"/>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3" name="Line 146">
              <a:extLst>
                <a:ext uri="{FF2B5EF4-FFF2-40B4-BE49-F238E27FC236}">
                  <a16:creationId xmlns:a16="http://schemas.microsoft.com/office/drawing/2014/main" id="{EBDED221-1BFF-4806-86F7-3BA1EFDF3128}"/>
                </a:ext>
              </a:extLst>
            </p:cNvPr>
            <p:cNvSpPr>
              <a:spLocks noChangeShapeType="1"/>
            </p:cNvSpPr>
            <p:nvPr/>
          </p:nvSpPr>
          <p:spPr bwMode="auto">
            <a:xfrm>
              <a:off x="880" y="2010"/>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56">
            <a:extLst>
              <a:ext uri="{FF2B5EF4-FFF2-40B4-BE49-F238E27FC236}">
                <a16:creationId xmlns:a16="http://schemas.microsoft.com/office/drawing/2014/main" id="{1FDA0542-DC14-47A7-8C85-35B48768D32F}"/>
              </a:ext>
            </a:extLst>
          </p:cNvPr>
          <p:cNvGrpSpPr>
            <a:grpSpLocks/>
          </p:cNvGrpSpPr>
          <p:nvPr/>
        </p:nvGrpSpPr>
        <p:grpSpPr bwMode="auto">
          <a:xfrm>
            <a:off x="1026701" y="2078241"/>
            <a:ext cx="1479550" cy="303212"/>
            <a:chOff x="332" y="2224"/>
            <a:chExt cx="932" cy="191"/>
          </a:xfrm>
        </p:grpSpPr>
        <p:sp>
          <p:nvSpPr>
            <p:cNvPr id="27710" name="Rectangle 157">
              <a:extLst>
                <a:ext uri="{FF2B5EF4-FFF2-40B4-BE49-F238E27FC236}">
                  <a16:creationId xmlns:a16="http://schemas.microsoft.com/office/drawing/2014/main" id="{A294166D-1F42-4EED-AF25-10A8A0E5DD1C}"/>
                </a:ext>
              </a:extLst>
            </p:cNvPr>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11" name="Rectangle 158">
              <a:extLst>
                <a:ext uri="{FF2B5EF4-FFF2-40B4-BE49-F238E27FC236}">
                  <a16:creationId xmlns:a16="http://schemas.microsoft.com/office/drawing/2014/main" id="{A7FF9899-6F45-476C-8E40-8FB821C7453B}"/>
                </a:ext>
              </a:extLst>
            </p:cNvPr>
            <p:cNvSpPr>
              <a:spLocks noChangeArrowheads="1"/>
            </p:cNvSpPr>
            <p:nvPr/>
          </p:nvSpPr>
          <p:spPr bwMode="auto">
            <a:xfrm>
              <a:off x="706"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sp>
          <p:nvSpPr>
            <p:cNvPr id="27712" name="Rectangle 159">
              <a:extLst>
                <a:ext uri="{FF2B5EF4-FFF2-40B4-BE49-F238E27FC236}">
                  <a16:creationId xmlns:a16="http://schemas.microsoft.com/office/drawing/2014/main" id="{BA9488E6-A944-4472-B726-8DC111624DF6}"/>
                </a:ext>
              </a:extLst>
            </p:cNvPr>
            <p:cNvSpPr>
              <a:spLocks noChangeArrowheads="1"/>
            </p:cNvSpPr>
            <p:nvPr/>
          </p:nvSpPr>
          <p:spPr bwMode="auto">
            <a:xfrm>
              <a:off x="520"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sp>
          <p:nvSpPr>
            <p:cNvPr id="27713" name="Rectangle 160">
              <a:extLst>
                <a:ext uri="{FF2B5EF4-FFF2-40B4-BE49-F238E27FC236}">
                  <a16:creationId xmlns:a16="http://schemas.microsoft.com/office/drawing/2014/main" id="{CA814114-2DB2-4A87-A4BF-A4EFAEE6F796}"/>
                </a:ext>
              </a:extLst>
            </p:cNvPr>
            <p:cNvSpPr>
              <a:spLocks noChangeArrowheads="1"/>
            </p:cNvSpPr>
            <p:nvPr/>
          </p:nvSpPr>
          <p:spPr bwMode="auto">
            <a:xfrm>
              <a:off x="332" y="222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l</a:t>
              </a:r>
            </a:p>
          </p:txBody>
        </p:sp>
        <p:sp>
          <p:nvSpPr>
            <p:cNvPr id="27714" name="Rectangle 161">
              <a:extLst>
                <a:ext uri="{FF2B5EF4-FFF2-40B4-BE49-F238E27FC236}">
                  <a16:creationId xmlns:a16="http://schemas.microsoft.com/office/drawing/2014/main" id="{34000573-3CF0-4167-9D56-16E14B40B62A}"/>
                </a:ext>
              </a:extLst>
            </p:cNvPr>
            <p:cNvSpPr>
              <a:spLocks noChangeArrowheads="1"/>
            </p:cNvSpPr>
            <p:nvPr/>
          </p:nvSpPr>
          <p:spPr bwMode="auto">
            <a:xfrm>
              <a:off x="836" y="2225"/>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sp>
          <p:nvSpPr>
            <p:cNvPr id="27715" name="Line 162">
              <a:extLst>
                <a:ext uri="{FF2B5EF4-FFF2-40B4-BE49-F238E27FC236}">
                  <a16:creationId xmlns:a16="http://schemas.microsoft.com/office/drawing/2014/main" id="{BDAB238A-F92A-4766-8626-C9E036311495}"/>
                </a:ext>
              </a:extLst>
            </p:cNvPr>
            <p:cNvSpPr>
              <a:spLocks noChangeShapeType="1"/>
            </p:cNvSpPr>
            <p:nvPr/>
          </p:nvSpPr>
          <p:spPr bwMode="auto">
            <a:xfrm>
              <a:off x="510" y="2241"/>
              <a:ext cx="0"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6" name="Line 163">
              <a:extLst>
                <a:ext uri="{FF2B5EF4-FFF2-40B4-BE49-F238E27FC236}">
                  <a16:creationId xmlns:a16="http://schemas.microsoft.com/office/drawing/2014/main" id="{57D048DC-2A53-4C6F-9BE8-E3267B09959A}"/>
                </a:ext>
              </a:extLst>
            </p:cNvPr>
            <p:cNvSpPr>
              <a:spLocks noChangeShapeType="1"/>
            </p:cNvSpPr>
            <p:nvPr/>
          </p:nvSpPr>
          <p:spPr bwMode="auto">
            <a:xfrm>
              <a:off x="690" y="2247"/>
              <a:ext cx="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7" name="Line 164">
              <a:extLst>
                <a:ext uri="{FF2B5EF4-FFF2-40B4-BE49-F238E27FC236}">
                  <a16:creationId xmlns:a16="http://schemas.microsoft.com/office/drawing/2014/main" id="{3804D25C-09AC-4871-B966-E5F4BBAFDFAE}"/>
                </a:ext>
              </a:extLst>
            </p:cNvPr>
            <p:cNvSpPr>
              <a:spLocks noChangeShapeType="1"/>
            </p:cNvSpPr>
            <p:nvPr/>
          </p:nvSpPr>
          <p:spPr bwMode="auto">
            <a:xfrm>
              <a:off x="882" y="2244"/>
              <a:ext cx="0" cy="1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92" name="Text Box 166">
            <a:extLst>
              <a:ext uri="{FF2B5EF4-FFF2-40B4-BE49-F238E27FC236}">
                <a16:creationId xmlns:a16="http://schemas.microsoft.com/office/drawing/2014/main" id="{56C2497F-3394-4B39-9A84-39BBF7913400}"/>
              </a:ext>
            </a:extLst>
          </p:cNvPr>
          <p:cNvSpPr txBox="1">
            <a:spLocks noChangeArrowheads="1"/>
          </p:cNvSpPr>
          <p:nvPr/>
        </p:nvSpPr>
        <p:spPr bwMode="auto">
          <a:xfrm>
            <a:off x="8010113" y="5824741"/>
            <a:ext cx="879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Comic Sans MS" panose="030F0702030302020204" pitchFamily="66" charset="0"/>
              </a:rPr>
              <a:t>router</a:t>
            </a:r>
          </a:p>
        </p:txBody>
      </p:sp>
      <p:sp>
        <p:nvSpPr>
          <p:cNvPr id="27693" name="Text Box 167">
            <a:extLst>
              <a:ext uri="{FF2B5EF4-FFF2-40B4-BE49-F238E27FC236}">
                <a16:creationId xmlns:a16="http://schemas.microsoft.com/office/drawing/2014/main" id="{FDA4AC1B-8921-4553-B722-46CD94196813}"/>
              </a:ext>
            </a:extLst>
          </p:cNvPr>
          <p:cNvSpPr txBox="1">
            <a:spLocks noChangeArrowheads="1"/>
          </p:cNvSpPr>
          <p:nvPr/>
        </p:nvSpPr>
        <p:spPr bwMode="auto">
          <a:xfrm>
            <a:off x="8024401" y="3511753"/>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latin typeface="Comic Sans MS" panose="030F0702030302020204" pitchFamily="66" charset="0"/>
              </a:rPr>
              <a:t>switch</a:t>
            </a:r>
          </a:p>
        </p:txBody>
      </p:sp>
      <p:sp>
        <p:nvSpPr>
          <p:cNvPr id="27694" name="Rectangle 168">
            <a:extLst>
              <a:ext uri="{FF2B5EF4-FFF2-40B4-BE49-F238E27FC236}">
                <a16:creationId xmlns:a16="http://schemas.microsoft.com/office/drawing/2014/main" id="{475562FC-E8A2-4DF7-B40C-A9C96EF96F69}"/>
              </a:ext>
            </a:extLst>
          </p:cNvPr>
          <p:cNvSpPr>
            <a:spLocks noGrp="1" noChangeArrowheads="1"/>
          </p:cNvSpPr>
          <p:nvPr>
            <p:ph type="title"/>
          </p:nvPr>
        </p:nvSpPr>
        <p:spPr>
          <a:xfrm>
            <a:off x="5127213" y="48035"/>
            <a:ext cx="3805237" cy="654050"/>
          </a:xfrm>
        </p:spPr>
        <p:txBody>
          <a:bodyPr/>
          <a:lstStyle/>
          <a:p>
            <a:r>
              <a:rPr lang="en-US" altLang="en-US" dirty="0"/>
              <a:t>Encapsulation</a:t>
            </a:r>
          </a:p>
        </p:txBody>
      </p:sp>
      <p:sp>
        <p:nvSpPr>
          <p:cNvPr id="112814" name="Text Box 174">
            <a:extLst>
              <a:ext uri="{FF2B5EF4-FFF2-40B4-BE49-F238E27FC236}">
                <a16:creationId xmlns:a16="http://schemas.microsoft.com/office/drawing/2014/main" id="{5CE985A1-DE77-4026-9DA7-B74A90606EE9}"/>
              </a:ext>
            </a:extLst>
          </p:cNvPr>
          <p:cNvSpPr txBox="1">
            <a:spLocks noChangeArrowheads="1"/>
          </p:cNvSpPr>
          <p:nvPr/>
        </p:nvSpPr>
        <p:spPr bwMode="auto">
          <a:xfrm>
            <a:off x="791751" y="110510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FF0000"/>
                </a:solidFill>
                <a:latin typeface="Comic Sans MS" panose="030F0702030302020204" pitchFamily="66" charset="0"/>
              </a:rPr>
              <a:t>message</a:t>
            </a:r>
            <a:endParaRPr lang="en-US" altLang="en-US" sz="1600">
              <a:solidFill>
                <a:schemeClr val="accent2"/>
              </a:solidFill>
              <a:latin typeface="Comic Sans MS" panose="030F0702030302020204" pitchFamily="66" charset="0"/>
            </a:endParaRPr>
          </a:p>
        </p:txBody>
      </p:sp>
      <p:grpSp>
        <p:nvGrpSpPr>
          <p:cNvPr id="20" name="Group 175">
            <a:extLst>
              <a:ext uri="{FF2B5EF4-FFF2-40B4-BE49-F238E27FC236}">
                <a16:creationId xmlns:a16="http://schemas.microsoft.com/office/drawing/2014/main" id="{74AA82E6-EF3D-47C0-B5D0-D41C3434559E}"/>
              </a:ext>
            </a:extLst>
          </p:cNvPr>
          <p:cNvGrpSpPr>
            <a:grpSpLocks/>
          </p:cNvGrpSpPr>
          <p:nvPr/>
        </p:nvGrpSpPr>
        <p:grpSpPr bwMode="auto">
          <a:xfrm>
            <a:off x="1852201" y="1132091"/>
            <a:ext cx="679450" cy="301625"/>
            <a:chOff x="780" y="1553"/>
            <a:chExt cx="428" cy="190"/>
          </a:xfrm>
        </p:grpSpPr>
        <p:sp>
          <p:nvSpPr>
            <p:cNvPr id="27708" name="Rectangle 176">
              <a:extLst>
                <a:ext uri="{FF2B5EF4-FFF2-40B4-BE49-F238E27FC236}">
                  <a16:creationId xmlns:a16="http://schemas.microsoft.com/office/drawing/2014/main" id="{42819DAF-1BDA-4593-8B33-D3E34A8CB4A6}"/>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09" name="Rectangle 177">
              <a:extLst>
                <a:ext uri="{FF2B5EF4-FFF2-40B4-BE49-F238E27FC236}">
                  <a16:creationId xmlns:a16="http://schemas.microsoft.com/office/drawing/2014/main" id="{D16FFB67-A827-43D0-8FB4-47A3094EB428}"/>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grpSp>
      <p:grpSp>
        <p:nvGrpSpPr>
          <p:cNvPr id="21" name="Group 185">
            <a:extLst>
              <a:ext uri="{FF2B5EF4-FFF2-40B4-BE49-F238E27FC236}">
                <a16:creationId xmlns:a16="http://schemas.microsoft.com/office/drawing/2014/main" id="{6A82692A-64E4-4302-939B-F72B147EEB41}"/>
              </a:ext>
            </a:extLst>
          </p:cNvPr>
          <p:cNvGrpSpPr>
            <a:grpSpLocks/>
          </p:cNvGrpSpPr>
          <p:nvPr/>
        </p:nvGrpSpPr>
        <p:grpSpPr bwMode="auto">
          <a:xfrm>
            <a:off x="1617251" y="1452766"/>
            <a:ext cx="903287" cy="301625"/>
            <a:chOff x="1851" y="2046"/>
            <a:chExt cx="569" cy="190"/>
          </a:xfrm>
        </p:grpSpPr>
        <p:grpSp>
          <p:nvGrpSpPr>
            <p:cNvPr id="27702" name="Group 179">
              <a:extLst>
                <a:ext uri="{FF2B5EF4-FFF2-40B4-BE49-F238E27FC236}">
                  <a16:creationId xmlns:a16="http://schemas.microsoft.com/office/drawing/2014/main" id="{DABC30EC-CB01-4240-B018-2922BC35E3ED}"/>
                </a:ext>
              </a:extLst>
            </p:cNvPr>
            <p:cNvGrpSpPr>
              <a:grpSpLocks/>
            </p:cNvGrpSpPr>
            <p:nvPr/>
          </p:nvGrpSpPr>
          <p:grpSpPr bwMode="auto">
            <a:xfrm>
              <a:off x="1851" y="2047"/>
              <a:ext cx="190" cy="184"/>
              <a:chOff x="1962" y="2058"/>
              <a:chExt cx="190" cy="184"/>
            </a:xfrm>
          </p:grpSpPr>
          <p:sp>
            <p:nvSpPr>
              <p:cNvPr id="27706" name="Rectangle 180">
                <a:extLst>
                  <a:ext uri="{FF2B5EF4-FFF2-40B4-BE49-F238E27FC236}">
                    <a16:creationId xmlns:a16="http://schemas.microsoft.com/office/drawing/2014/main" id="{2AB39A65-836B-4C96-80D1-EC926F5AD145}"/>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07" name="Rectangle 181">
                <a:extLst>
                  <a:ext uri="{FF2B5EF4-FFF2-40B4-BE49-F238E27FC236}">
                    <a16:creationId xmlns:a16="http://schemas.microsoft.com/office/drawing/2014/main" id="{07116F6E-B9DE-470B-A256-D2CBEADD3723}"/>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t</a:t>
                </a:r>
              </a:p>
            </p:txBody>
          </p:sp>
        </p:grpSp>
        <p:grpSp>
          <p:nvGrpSpPr>
            <p:cNvPr id="27703" name="Group 182">
              <a:extLst>
                <a:ext uri="{FF2B5EF4-FFF2-40B4-BE49-F238E27FC236}">
                  <a16:creationId xmlns:a16="http://schemas.microsoft.com/office/drawing/2014/main" id="{85311B55-F1C6-444B-99F6-A7A6EF8FF685}"/>
                </a:ext>
              </a:extLst>
            </p:cNvPr>
            <p:cNvGrpSpPr>
              <a:grpSpLocks/>
            </p:cNvGrpSpPr>
            <p:nvPr/>
          </p:nvGrpSpPr>
          <p:grpSpPr bwMode="auto">
            <a:xfrm>
              <a:off x="1992" y="2046"/>
              <a:ext cx="428" cy="190"/>
              <a:chOff x="780" y="1553"/>
              <a:chExt cx="428" cy="190"/>
            </a:xfrm>
          </p:grpSpPr>
          <p:sp>
            <p:nvSpPr>
              <p:cNvPr id="27704" name="Rectangle 183">
                <a:extLst>
                  <a:ext uri="{FF2B5EF4-FFF2-40B4-BE49-F238E27FC236}">
                    <a16:creationId xmlns:a16="http://schemas.microsoft.com/office/drawing/2014/main" id="{4F082E68-56AA-49A8-939D-620D620614F4}"/>
                  </a:ext>
                </a:extLst>
              </p:cNvPr>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05" name="Rectangle 184">
                <a:extLst>
                  <a:ext uri="{FF2B5EF4-FFF2-40B4-BE49-F238E27FC236}">
                    <a16:creationId xmlns:a16="http://schemas.microsoft.com/office/drawing/2014/main" id="{36B84D2C-0553-4110-8D0D-07CDDEA9315F}"/>
                  </a:ext>
                </a:extLst>
              </p:cNvPr>
              <p:cNvSpPr>
                <a:spLocks noChangeArrowheads="1"/>
              </p:cNvSpPr>
              <p:nvPr/>
            </p:nvSpPr>
            <p:spPr bwMode="auto">
              <a:xfrm>
                <a:off x="780" y="1553"/>
                <a:ext cx="4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M</a:t>
                </a:r>
                <a:endParaRPr lang="en-US" altLang="en-US" sz="1400"/>
              </a:p>
            </p:txBody>
          </p:sp>
        </p:grpSp>
      </p:grpSp>
      <p:grpSp>
        <p:nvGrpSpPr>
          <p:cNvPr id="24" name="Group 187">
            <a:extLst>
              <a:ext uri="{FF2B5EF4-FFF2-40B4-BE49-F238E27FC236}">
                <a16:creationId xmlns:a16="http://schemas.microsoft.com/office/drawing/2014/main" id="{744306F5-81B4-40A6-8B60-1361C05DC205}"/>
              </a:ext>
            </a:extLst>
          </p:cNvPr>
          <p:cNvGrpSpPr>
            <a:grpSpLocks/>
          </p:cNvGrpSpPr>
          <p:nvPr/>
        </p:nvGrpSpPr>
        <p:grpSpPr bwMode="auto">
          <a:xfrm>
            <a:off x="1323563" y="1776616"/>
            <a:ext cx="301625" cy="292100"/>
            <a:chOff x="1962" y="2058"/>
            <a:chExt cx="190" cy="184"/>
          </a:xfrm>
        </p:grpSpPr>
        <p:sp>
          <p:nvSpPr>
            <p:cNvPr id="27700" name="Rectangle 188">
              <a:extLst>
                <a:ext uri="{FF2B5EF4-FFF2-40B4-BE49-F238E27FC236}">
                  <a16:creationId xmlns:a16="http://schemas.microsoft.com/office/drawing/2014/main" id="{CEC144C6-DA03-4D88-B44D-EE8058A9FDDD}"/>
                </a:ext>
              </a:extLst>
            </p:cNvPr>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01" name="Rectangle 189">
              <a:extLst>
                <a:ext uri="{FF2B5EF4-FFF2-40B4-BE49-F238E27FC236}">
                  <a16:creationId xmlns:a16="http://schemas.microsoft.com/office/drawing/2014/main" id="{8F81BBA2-728C-49A4-818F-F2334D0AB640}"/>
                </a:ext>
              </a:extLst>
            </p:cNvPr>
            <p:cNvSpPr>
              <a:spLocks noChangeArrowheads="1"/>
            </p:cNvSpPr>
            <p:nvPr/>
          </p:nvSpPr>
          <p:spPr bwMode="auto">
            <a:xfrm>
              <a:off x="1965" y="2058"/>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a:latin typeface="Comic Sans MS" panose="030F0702030302020204" pitchFamily="66" charset="0"/>
                </a:rPr>
                <a:t>H</a:t>
              </a:r>
              <a:r>
                <a:rPr lang="en-US" altLang="en-US" sz="1800" baseline="-25000">
                  <a:latin typeface="Comic Sans MS" panose="030F0702030302020204" pitchFamily="66" charset="0"/>
                </a:rPr>
                <a:t>n</a:t>
              </a:r>
            </a:p>
          </p:txBody>
        </p:sp>
      </p:grpSp>
      <p:sp>
        <p:nvSpPr>
          <p:cNvPr id="112647" name="Text Box 7">
            <a:extLst>
              <a:ext uri="{FF2B5EF4-FFF2-40B4-BE49-F238E27FC236}">
                <a16:creationId xmlns:a16="http://schemas.microsoft.com/office/drawing/2014/main" id="{1B2478C0-ABEA-45DD-8EEF-CEFBE92964CC}"/>
              </a:ext>
            </a:extLst>
          </p:cNvPr>
          <p:cNvSpPr txBox="1">
            <a:spLocks noChangeArrowheads="1"/>
          </p:cNvSpPr>
          <p:nvPr/>
        </p:nvSpPr>
        <p:spPr bwMode="auto">
          <a:xfrm>
            <a:off x="245651" y="2056016"/>
            <a:ext cx="758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FF0000"/>
                </a:solidFill>
                <a:latin typeface="Comic Sans MS" panose="030F0702030302020204" pitchFamily="66" charset="0"/>
              </a:rPr>
              <a:t>frame</a:t>
            </a:r>
            <a:endParaRPr lang="en-US" altLang="en-US" sz="160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4.72222E-6 -0.0037 L -4.72222E-6 0.04584 " pathEditMode="relative" rAng="0" ptsTypes="AA">
                                      <p:cBhvr>
                                        <p:cTn id="6" dur="2000" fill="hold"/>
                                        <p:tgtEl>
                                          <p:spTgt spid="20"/>
                                        </p:tgtEl>
                                        <p:attrNameLst>
                                          <p:attrName>ppt_x</p:attrName>
                                          <p:attrName>ppt_y</p:attrName>
                                        </p:attrNameLst>
                                      </p:cBhvr>
                                      <p:rCtr x="0" y="2477"/>
                                    </p:animMotion>
                                  </p:childTnLst>
                                </p:cTn>
                              </p:par>
                              <p:par>
                                <p:cTn id="7" presetID="10" presetClass="exit" presetSubtype="0" fill="hold" grpId="0" nodeType="withEffect">
                                  <p:stCondLst>
                                    <p:cond delay="0"/>
                                  </p:stCondLst>
                                  <p:childTnLst>
                                    <p:animEffect transition="out" filter="fade">
                                      <p:cBhvr>
                                        <p:cTn id="8" dur="2000"/>
                                        <p:tgtEl>
                                          <p:spTgt spid="112814"/>
                                        </p:tgtEl>
                                      </p:cBhvr>
                                    </p:animEffect>
                                    <p:set>
                                      <p:cBhvr>
                                        <p:cTn id="9" dur="1" fill="hold">
                                          <p:stCondLst>
                                            <p:cond delay="1999"/>
                                          </p:stCondLst>
                                        </p:cTn>
                                        <p:tgtEl>
                                          <p:spTgt spid="11281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264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nodeType="afterGroup">
                            <p:stCondLst>
                              <p:cond delay="0"/>
                            </p:stCondLst>
                            <p:childTnLst>
                              <p:par>
                                <p:cTn id="27" presetID="42" presetClass="path" presetSubtype="0" accel="50000" decel="50000" fill="hold" nodeType="afterEffect">
                                  <p:stCondLst>
                                    <p:cond delay="0"/>
                                  </p:stCondLst>
                                  <p:childTnLst>
                                    <p:animMotion origin="layout" path="M -3.05556E-6 -0.00926 L -3.05556E-6 0.04792 " pathEditMode="relative" rAng="0" ptsTypes="AA">
                                      <p:cBhvr>
                                        <p:cTn id="28" dur="2000" fill="hold"/>
                                        <p:tgtEl>
                                          <p:spTgt spid="21"/>
                                        </p:tgtEl>
                                        <p:attrNameLst>
                                          <p:attrName>ppt_x</p:attrName>
                                          <p:attrName>ppt_y</p:attrName>
                                        </p:attrNameLst>
                                      </p:cBhvr>
                                      <p:rCtr x="0" y="2847"/>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26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3.05556E-6 2.22222E-6 L -3.05556E-6 0.04213 " pathEditMode="relative" rAng="0" ptsTypes="AA">
                                      <p:cBhvr>
                                        <p:cTn id="46" dur="2000" fill="hold"/>
                                        <p:tgtEl>
                                          <p:spTgt spid="5"/>
                                        </p:tgtEl>
                                        <p:attrNameLst>
                                          <p:attrName>ppt_x</p:attrName>
                                          <p:attrName>ppt_y</p:attrName>
                                        </p:attrNameLst>
                                      </p:cBhvr>
                                      <p:rCtr x="0" y="2106"/>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2647"/>
                                        </p:tgtEl>
                                        <p:attrNameLst>
                                          <p:attrName>style.visibility</p:attrName>
                                        </p:attrNameLst>
                                      </p:cBhvr>
                                      <p:to>
                                        <p:strVal val="hidden"/>
                                      </p:to>
                                    </p:set>
                                  </p:childTnLst>
                                </p:cTn>
                              </p:par>
                            </p:childTnLst>
                          </p:cTn>
                        </p:par>
                        <p:par>
                          <p:cTn id="59" fill="hold" nodeType="afterGroup">
                            <p:stCondLst>
                              <p:cond delay="0"/>
                            </p:stCondLst>
                            <p:childTnLst>
                              <p:par>
                                <p:cTn id="60" presetID="0" presetClass="path" presetSubtype="0" accel="50000" decel="50000" fill="hold" nodeType="afterEffect">
                                  <p:stCondLst>
                                    <p:cond delay="0"/>
                                  </p:stCondLst>
                                  <p:childTnLst>
                                    <p:animMotion origin="layout" path="M 3.05556E-6 -4.81481E-6 L 3.05556E-6 0.13889 L 0.40295 0.13889 L 0.40295 0.09885 L 0.57152 0.10093 L 0.57152 0.57709 L 0.66371 0.50857 L 0.66371 0.42848 " pathEditMode="relative" rAng="0" ptsTypes="AAAAAAAA">
                                      <p:cBhvr>
                                        <p:cTn id="61" dur="3000" fill="hold"/>
                                        <p:tgtEl>
                                          <p:spTgt spid="19"/>
                                        </p:tgtEl>
                                        <p:attrNameLst>
                                          <p:attrName>ppt_x</p:attrName>
                                          <p:attrName>ppt_y</p:attrName>
                                        </p:attrNameLst>
                                      </p:cBhvr>
                                      <p:rCtr x="33177" y="28843"/>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0"/>
                                          </p:stCondLst>
                                        </p:cTn>
                                        <p:tgtEl>
                                          <p:spTgt spid="19"/>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64" presetClass="path" presetSubtype="0" accel="50000" decel="50000" fill="hold" nodeType="clickEffect">
                                  <p:stCondLst>
                                    <p:cond delay="0"/>
                                  </p:stCondLst>
                                  <p:childTnLst>
                                    <p:animMotion origin="layout" path="M 0.00156 -0.00046 L 0.00156 -0.04815 " pathEditMode="relative" rAng="0" ptsTypes="AA">
                                      <p:cBhvr>
                                        <p:cTn id="71" dur="2000" fill="hold"/>
                                        <p:tgtEl>
                                          <p:spTgt spid="18"/>
                                        </p:tgtEl>
                                        <p:attrNameLst>
                                          <p:attrName>ppt_x</p:attrName>
                                          <p:attrName>ppt_y</p:attrName>
                                        </p:attrNameLst>
                                      </p:cBhvr>
                                      <p:rCtr x="0" y="-2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5" grpId="1"/>
      <p:bldP spid="112644" grpId="0"/>
      <p:bldP spid="112644" grpId="1"/>
      <p:bldP spid="112814" grpId="0"/>
      <p:bldP spid="112647" grpId="0"/>
      <p:bldP spid="11264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6EEA23A-8031-42DF-803D-B6B1145703BE}"/>
              </a:ext>
            </a:extLst>
          </p:cNvPr>
          <p:cNvSpPr>
            <a:spLocks noGrp="1" noChangeArrowheads="1"/>
          </p:cNvSpPr>
          <p:nvPr>
            <p:ph type="title"/>
          </p:nvPr>
        </p:nvSpPr>
        <p:spPr/>
        <p:txBody>
          <a:bodyPr/>
          <a:lstStyle/>
          <a:p>
            <a:r>
              <a:rPr lang="en-US" altLang="en-US"/>
              <a:t>TCP/IP Example</a:t>
            </a:r>
          </a:p>
        </p:txBody>
      </p:sp>
      <p:sp>
        <p:nvSpPr>
          <p:cNvPr id="40962" name="Content Placeholder 2">
            <a:extLst>
              <a:ext uri="{FF2B5EF4-FFF2-40B4-BE49-F238E27FC236}">
                <a16:creationId xmlns:a16="http://schemas.microsoft.com/office/drawing/2014/main" id="{C3778DF9-ACC9-4570-9C65-D5EA6D92EA25}"/>
              </a:ext>
            </a:extLst>
          </p:cNvPr>
          <p:cNvSpPr>
            <a:spLocks noGrp="1" noChangeArrowheads="1"/>
          </p:cNvSpPr>
          <p:nvPr>
            <p:ph idx="1"/>
          </p:nvPr>
        </p:nvSpPr>
        <p:spPr>
          <a:xfrm>
            <a:off x="806450" y="1233488"/>
            <a:ext cx="7651750" cy="4530725"/>
          </a:xfrm>
        </p:spPr>
        <p:txBody>
          <a:bodyPr/>
          <a:lstStyle/>
          <a:p>
            <a:r>
              <a:rPr lang="en-US" altLang="en-US" dirty="0"/>
              <a:t>Every host has a name and an associated </a:t>
            </a:r>
            <a:r>
              <a:rPr lang="en-US" altLang="en-US" b="1" dirty="0">
                <a:solidFill>
                  <a:srgbClr val="006699"/>
                </a:solidFill>
                <a:latin typeface="+mj-lt"/>
              </a:rPr>
              <a:t>IP address </a:t>
            </a:r>
            <a:r>
              <a:rPr lang="en-US" altLang="en-US" dirty="0"/>
              <a:t>(host-id)</a:t>
            </a:r>
          </a:p>
          <a:p>
            <a:pPr lvl="1"/>
            <a:r>
              <a:rPr lang="en-US" altLang="en-US" dirty="0"/>
              <a:t>Hierarchical and segmented</a:t>
            </a:r>
          </a:p>
          <a:p>
            <a:r>
              <a:rPr lang="en-US" altLang="en-US" dirty="0"/>
              <a:t>Sending system checks routing tables and locates a router to send packet</a:t>
            </a:r>
          </a:p>
          <a:p>
            <a:r>
              <a:rPr lang="en-US" altLang="en-US" dirty="0"/>
              <a:t>Router uses segmented network part of host-id to determine where to transfer packet</a:t>
            </a:r>
          </a:p>
          <a:p>
            <a:pPr lvl="1"/>
            <a:r>
              <a:rPr lang="en-US" altLang="en-US" dirty="0"/>
              <a:t>This may repeat among multiple routers</a:t>
            </a:r>
          </a:p>
          <a:p>
            <a:r>
              <a:rPr lang="en-US" altLang="en-US" dirty="0"/>
              <a:t>Destination system receives the packet</a:t>
            </a:r>
          </a:p>
          <a:p>
            <a:pPr lvl="1"/>
            <a:r>
              <a:rPr lang="en-US" altLang="en-US" dirty="0"/>
              <a:t>Packet may be complete message, or it may need to be reassembled into larger message spanning multiple packets</a:t>
            </a:r>
          </a:p>
          <a:p>
            <a:pPr lvl="1"/>
            <a:endParaRPr lang="en-US" altLang="en-US" dirty="0"/>
          </a:p>
          <a:p>
            <a:pPr lvl="1"/>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56AF11E-F18D-4436-AF9A-59C7844B0279}"/>
              </a:ext>
            </a:extLst>
          </p:cNvPr>
          <p:cNvSpPr>
            <a:spLocks noGrp="1" noChangeArrowheads="1"/>
          </p:cNvSpPr>
          <p:nvPr>
            <p:ph type="title"/>
          </p:nvPr>
        </p:nvSpPr>
        <p:spPr/>
        <p:txBody>
          <a:bodyPr/>
          <a:lstStyle/>
          <a:p>
            <a:r>
              <a:rPr lang="en-US" altLang="en-US"/>
              <a:t>TCP/IP Example (Cont.)</a:t>
            </a:r>
          </a:p>
        </p:txBody>
      </p:sp>
      <p:sp>
        <p:nvSpPr>
          <p:cNvPr id="41986" name="Content Placeholder 3">
            <a:extLst>
              <a:ext uri="{FF2B5EF4-FFF2-40B4-BE49-F238E27FC236}">
                <a16:creationId xmlns:a16="http://schemas.microsoft.com/office/drawing/2014/main" id="{725BF948-D33A-4D51-96A9-F22314F50104}"/>
              </a:ext>
            </a:extLst>
          </p:cNvPr>
          <p:cNvSpPr>
            <a:spLocks noGrp="1" noChangeArrowheads="1"/>
          </p:cNvSpPr>
          <p:nvPr>
            <p:ph idx="1"/>
          </p:nvPr>
        </p:nvSpPr>
        <p:spPr>
          <a:xfrm>
            <a:off x="806450" y="1233488"/>
            <a:ext cx="7727950" cy="4530725"/>
          </a:xfrm>
        </p:spPr>
        <p:txBody>
          <a:bodyPr/>
          <a:lstStyle/>
          <a:p>
            <a:r>
              <a:rPr lang="en-US" altLang="en-US" dirty="0"/>
              <a:t>Within a network, how does a packet move from sender (host or router) to receiver?</a:t>
            </a:r>
          </a:p>
          <a:p>
            <a:pPr lvl="1"/>
            <a:r>
              <a:rPr lang="en-US" altLang="en-US" dirty="0"/>
              <a:t>Every Ethernet/</a:t>
            </a:r>
            <a:r>
              <a:rPr lang="en-US" altLang="en-US" dirty="0" err="1"/>
              <a:t>WiFi</a:t>
            </a:r>
            <a:r>
              <a:rPr lang="en-US" altLang="en-US" dirty="0"/>
              <a:t> device has a </a:t>
            </a:r>
            <a:r>
              <a:rPr lang="en-US" altLang="en-US" b="1" dirty="0">
                <a:solidFill>
                  <a:srgbClr val="006699"/>
                </a:solidFill>
                <a:latin typeface="+mj-lt"/>
              </a:rPr>
              <a:t>medium access control </a:t>
            </a:r>
            <a:r>
              <a:rPr lang="en-US" altLang="en-US" dirty="0"/>
              <a:t>(MAC) address</a:t>
            </a:r>
          </a:p>
          <a:p>
            <a:pPr lvl="1"/>
            <a:r>
              <a:rPr lang="en-US" altLang="en-US" dirty="0"/>
              <a:t>Two devices on same LAN communicate via MAC address</a:t>
            </a:r>
          </a:p>
          <a:p>
            <a:pPr lvl="1"/>
            <a:r>
              <a:rPr lang="en-US" altLang="en-US" dirty="0"/>
              <a:t>If a system needs to send data to another system, it needs to discover the IP to MAC address mapping</a:t>
            </a:r>
          </a:p>
          <a:p>
            <a:pPr lvl="2"/>
            <a:r>
              <a:rPr lang="en-US" altLang="en-US" dirty="0"/>
              <a:t>Uses </a:t>
            </a:r>
            <a:r>
              <a:rPr lang="en-US" altLang="en-US" b="1" dirty="0">
                <a:solidFill>
                  <a:srgbClr val="006699"/>
                </a:solidFill>
                <a:latin typeface="+mj-lt"/>
              </a:rPr>
              <a:t>address resolution protocol </a:t>
            </a:r>
            <a:r>
              <a:rPr lang="en-US" altLang="en-US" dirty="0"/>
              <a:t>(ARP)</a:t>
            </a:r>
          </a:p>
          <a:p>
            <a:pPr lvl="1"/>
            <a:r>
              <a:rPr lang="en-US" altLang="en-US" dirty="0"/>
              <a:t>A broadcast uses a special network address to signal that all hosts should receive and process the packet</a:t>
            </a:r>
          </a:p>
          <a:p>
            <a:pPr lvl="2"/>
            <a:r>
              <a:rPr lang="en-US" altLang="en-US" dirty="0"/>
              <a:t>Not forwarded by routers to different networks</a:t>
            </a:r>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7D2E761-2AC4-4917-AA85-B1DD2FD7528B}"/>
              </a:ext>
            </a:extLst>
          </p:cNvPr>
          <p:cNvSpPr>
            <a:spLocks noGrp="1" noChangeArrowheads="1"/>
          </p:cNvSpPr>
          <p:nvPr>
            <p:ph type="title"/>
          </p:nvPr>
        </p:nvSpPr>
        <p:spPr/>
        <p:txBody>
          <a:bodyPr/>
          <a:lstStyle/>
          <a:p>
            <a:r>
              <a:rPr lang="en-US" altLang="en-US"/>
              <a:t>Transport Protocols UDP and TCP</a:t>
            </a:r>
          </a:p>
        </p:txBody>
      </p:sp>
      <p:sp>
        <p:nvSpPr>
          <p:cNvPr id="44034" name="Content Placeholder 2">
            <a:extLst>
              <a:ext uri="{FF2B5EF4-FFF2-40B4-BE49-F238E27FC236}">
                <a16:creationId xmlns:a16="http://schemas.microsoft.com/office/drawing/2014/main" id="{C1F25581-62FB-47F2-B830-D3AF11C30FBA}"/>
              </a:ext>
            </a:extLst>
          </p:cNvPr>
          <p:cNvSpPr>
            <a:spLocks noGrp="1" noChangeArrowheads="1"/>
          </p:cNvSpPr>
          <p:nvPr>
            <p:ph idx="1"/>
          </p:nvPr>
        </p:nvSpPr>
        <p:spPr>
          <a:xfrm>
            <a:off x="806450" y="1233488"/>
            <a:ext cx="7680325" cy="4530725"/>
          </a:xfrm>
        </p:spPr>
        <p:txBody>
          <a:bodyPr/>
          <a:lstStyle/>
          <a:p>
            <a:r>
              <a:rPr lang="en-US" altLang="en-US" dirty="0"/>
              <a:t>Once a host with a specific IP address receives a packet, it must somehow pass it to the correct waiting process</a:t>
            </a:r>
          </a:p>
          <a:p>
            <a:r>
              <a:rPr lang="en-US" altLang="en-US" dirty="0"/>
              <a:t>Transport protocols TCP and UDP identify receiving and sending processes through the use of a port number</a:t>
            </a:r>
          </a:p>
          <a:p>
            <a:pPr lvl="1"/>
            <a:r>
              <a:rPr lang="en-US" altLang="en-US" dirty="0"/>
              <a:t>Allows host with single IP address to have multiple server/client processes sending/receiving packets</a:t>
            </a:r>
          </a:p>
          <a:p>
            <a:pPr lvl="1"/>
            <a:r>
              <a:rPr lang="en-US" altLang="en-US" b="1" i="1" dirty="0"/>
              <a:t>Well-known</a:t>
            </a:r>
            <a:r>
              <a:rPr lang="en-US" altLang="en-US" dirty="0"/>
              <a:t> port numbers are used for many services</a:t>
            </a:r>
          </a:p>
          <a:p>
            <a:pPr lvl="2"/>
            <a:r>
              <a:rPr lang="en-US" altLang="en-US" dirty="0"/>
              <a:t>FTP – port 21</a:t>
            </a:r>
          </a:p>
          <a:p>
            <a:pPr lvl="2"/>
            <a:r>
              <a:rPr lang="en-US" altLang="en-US" dirty="0" err="1"/>
              <a:t>ssh</a:t>
            </a:r>
            <a:r>
              <a:rPr lang="en-US" altLang="en-US" dirty="0"/>
              <a:t> – port 22</a:t>
            </a:r>
          </a:p>
          <a:p>
            <a:pPr lvl="2"/>
            <a:r>
              <a:rPr lang="en-US" altLang="en-US" dirty="0"/>
              <a:t>SMTP – port 25</a:t>
            </a:r>
          </a:p>
          <a:p>
            <a:pPr lvl="2"/>
            <a:r>
              <a:rPr lang="en-US" altLang="en-US" dirty="0"/>
              <a:t>HTTP – port 80</a:t>
            </a:r>
          </a:p>
          <a:p>
            <a:r>
              <a:rPr lang="en-US" altLang="en-US" dirty="0"/>
              <a:t>Transport protocol can be simple or can add reliability to network packet stream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36E32F5-9F8D-4433-B0C1-79A090F6C479}"/>
              </a:ext>
            </a:extLst>
          </p:cNvPr>
          <p:cNvSpPr>
            <a:spLocks noGrp="1" noChangeArrowheads="1"/>
          </p:cNvSpPr>
          <p:nvPr>
            <p:ph type="title"/>
          </p:nvPr>
        </p:nvSpPr>
        <p:spPr/>
        <p:txBody>
          <a:bodyPr/>
          <a:lstStyle/>
          <a:p>
            <a:r>
              <a:rPr lang="en-US" altLang="en-US"/>
              <a:t>User Datagram Protocol</a:t>
            </a:r>
          </a:p>
        </p:txBody>
      </p:sp>
      <p:sp>
        <p:nvSpPr>
          <p:cNvPr id="45058" name="Content Placeholder 2">
            <a:extLst>
              <a:ext uri="{FF2B5EF4-FFF2-40B4-BE49-F238E27FC236}">
                <a16:creationId xmlns:a16="http://schemas.microsoft.com/office/drawing/2014/main" id="{CD456F23-1380-486A-ADB6-9D0D9C52F5C2}"/>
              </a:ext>
            </a:extLst>
          </p:cNvPr>
          <p:cNvSpPr>
            <a:spLocks noGrp="1" noChangeArrowheads="1"/>
          </p:cNvSpPr>
          <p:nvPr>
            <p:ph idx="1"/>
          </p:nvPr>
        </p:nvSpPr>
        <p:spPr>
          <a:xfrm>
            <a:off x="806449" y="1233488"/>
            <a:ext cx="7701573" cy="4530725"/>
          </a:xfrm>
        </p:spPr>
        <p:txBody>
          <a:bodyPr/>
          <a:lstStyle/>
          <a:p>
            <a:r>
              <a:rPr lang="en-US" altLang="en-US" dirty="0"/>
              <a:t>UDP is </a:t>
            </a:r>
            <a:r>
              <a:rPr lang="en-US" altLang="en-US" b="1" i="1" dirty="0"/>
              <a:t>unreliable </a:t>
            </a:r>
            <a:r>
              <a:rPr lang="en-US" altLang="en-US" dirty="0"/>
              <a:t>– bare-bones extension to IP with addition of port number</a:t>
            </a:r>
          </a:p>
          <a:p>
            <a:pPr lvl="1"/>
            <a:r>
              <a:rPr lang="en-US" altLang="en-US" dirty="0"/>
              <a:t>Since there are no guarantees of delivery in the lower network (IP) layer, packets may become lost</a:t>
            </a:r>
          </a:p>
          <a:p>
            <a:pPr lvl="1"/>
            <a:r>
              <a:rPr lang="en-US" altLang="en-US" dirty="0"/>
              <a:t>Packets may also be received out-out-order</a:t>
            </a:r>
          </a:p>
          <a:p>
            <a:r>
              <a:rPr lang="en-US" altLang="en-US" dirty="0"/>
              <a:t>UDP is also </a:t>
            </a:r>
            <a:r>
              <a:rPr lang="en-US" altLang="en-US" b="1" i="1" dirty="0"/>
              <a:t>connectionless</a:t>
            </a:r>
            <a:r>
              <a:rPr lang="en-US" altLang="en-US" dirty="0"/>
              <a:t> – no connection setup at the beginning of the transmission to set up state</a:t>
            </a:r>
          </a:p>
          <a:p>
            <a:pPr lvl="1"/>
            <a:r>
              <a:rPr lang="en-US" altLang="en-US" dirty="0"/>
              <a:t>Also no connection tear-down at the end of transmission</a:t>
            </a:r>
          </a:p>
          <a:p>
            <a:r>
              <a:rPr lang="en-US" altLang="en-US" dirty="0"/>
              <a:t>UDP packets are also called </a:t>
            </a:r>
            <a:r>
              <a:rPr lang="en-US" altLang="en-US" b="1" dirty="0">
                <a:solidFill>
                  <a:srgbClr val="006699"/>
                </a:solidFill>
                <a:latin typeface="+mj-lt"/>
              </a:rPr>
              <a:t>datagrams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B1226B8-0C2F-4D09-8405-92BAA18A6532}"/>
              </a:ext>
            </a:extLst>
          </p:cNvPr>
          <p:cNvSpPr>
            <a:spLocks noGrp="1" noChangeArrowheads="1"/>
          </p:cNvSpPr>
          <p:nvPr>
            <p:ph type="title"/>
          </p:nvPr>
        </p:nvSpPr>
        <p:spPr/>
        <p:txBody>
          <a:bodyPr/>
          <a:lstStyle/>
          <a:p>
            <a:r>
              <a:rPr lang="en-US" altLang="en-US"/>
              <a:t>UDP Dropped Packet Example</a:t>
            </a:r>
          </a:p>
        </p:txBody>
      </p:sp>
      <p:pic>
        <p:nvPicPr>
          <p:cNvPr id="46082" name="Picture 2">
            <a:extLst>
              <a:ext uri="{FF2B5EF4-FFF2-40B4-BE49-F238E27FC236}">
                <a16:creationId xmlns:a16="http://schemas.microsoft.com/office/drawing/2014/main" id="{F56AFC4D-58E0-4C6B-BC09-E2BB3723E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2120900"/>
            <a:ext cx="55435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E6FD30E-C169-488A-A4A2-9B67D23EB033}"/>
              </a:ext>
            </a:extLst>
          </p:cNvPr>
          <p:cNvSpPr>
            <a:spLocks noGrp="1" noChangeArrowheads="1"/>
          </p:cNvSpPr>
          <p:nvPr>
            <p:ph type="title"/>
          </p:nvPr>
        </p:nvSpPr>
        <p:spPr/>
        <p:txBody>
          <a:bodyPr/>
          <a:lstStyle/>
          <a:p>
            <a:r>
              <a:rPr lang="en-US" altLang="en-US"/>
              <a:t>Transmission Control Protocol</a:t>
            </a:r>
          </a:p>
        </p:txBody>
      </p:sp>
      <p:sp>
        <p:nvSpPr>
          <p:cNvPr id="47106" name="Content Placeholder 2">
            <a:extLst>
              <a:ext uri="{FF2B5EF4-FFF2-40B4-BE49-F238E27FC236}">
                <a16:creationId xmlns:a16="http://schemas.microsoft.com/office/drawing/2014/main" id="{EB64DD6B-90E8-4209-9C50-AA47A058163B}"/>
              </a:ext>
            </a:extLst>
          </p:cNvPr>
          <p:cNvSpPr>
            <a:spLocks noGrp="1" noChangeArrowheads="1"/>
          </p:cNvSpPr>
          <p:nvPr>
            <p:ph idx="1"/>
          </p:nvPr>
        </p:nvSpPr>
        <p:spPr>
          <a:xfrm>
            <a:off x="806450" y="1233488"/>
            <a:ext cx="7727950" cy="4530725"/>
          </a:xfrm>
        </p:spPr>
        <p:txBody>
          <a:bodyPr/>
          <a:lstStyle/>
          <a:p>
            <a:r>
              <a:rPr lang="en-US" altLang="en-US" dirty="0"/>
              <a:t>TCP is both </a:t>
            </a:r>
            <a:r>
              <a:rPr lang="en-US" altLang="en-US" b="1" i="1" dirty="0"/>
              <a:t>reliable</a:t>
            </a:r>
            <a:r>
              <a:rPr lang="en-US" altLang="en-US" dirty="0"/>
              <a:t> and </a:t>
            </a:r>
            <a:r>
              <a:rPr lang="en-US" altLang="en-US" b="1" i="1" dirty="0"/>
              <a:t>connection-oriented</a:t>
            </a:r>
            <a:endParaRPr lang="en-US" altLang="en-US" dirty="0"/>
          </a:p>
          <a:p>
            <a:r>
              <a:rPr lang="en-US" altLang="en-US" dirty="0"/>
              <a:t>In addition to port number, TCP provides abstraction to allow in-order, uninterrupted </a:t>
            </a:r>
            <a:r>
              <a:rPr lang="en-US" altLang="en-US" b="1" i="1" dirty="0"/>
              <a:t>byte-stream</a:t>
            </a:r>
            <a:r>
              <a:rPr lang="en-US" altLang="en-US" dirty="0"/>
              <a:t> across an unreliable network</a:t>
            </a:r>
          </a:p>
          <a:p>
            <a:pPr lvl="1"/>
            <a:r>
              <a:rPr lang="en-US" altLang="en-US" dirty="0"/>
              <a:t>Whenever host sends packet, the receiver must send an </a:t>
            </a:r>
            <a:r>
              <a:rPr lang="en-US" altLang="en-US" b="1" dirty="0">
                <a:solidFill>
                  <a:srgbClr val="006699"/>
                </a:solidFill>
                <a:latin typeface="+mj-lt"/>
              </a:rPr>
              <a:t>acknowledgement</a:t>
            </a:r>
            <a:r>
              <a:rPr lang="en-US" altLang="en-US" b="1" dirty="0">
                <a:solidFill>
                  <a:srgbClr val="3366FF"/>
                </a:solidFill>
              </a:rPr>
              <a:t> </a:t>
            </a:r>
            <a:r>
              <a:rPr lang="en-US" altLang="en-US" b="1" dirty="0">
                <a:solidFill>
                  <a:srgbClr val="006699"/>
                </a:solidFill>
                <a:latin typeface="+mj-lt"/>
              </a:rPr>
              <a:t>packet</a:t>
            </a:r>
            <a:r>
              <a:rPr lang="en-US" altLang="en-US" b="1" dirty="0">
                <a:solidFill>
                  <a:srgbClr val="3366FF"/>
                </a:solidFill>
              </a:rPr>
              <a:t> </a:t>
            </a:r>
            <a:r>
              <a:rPr lang="en-US" altLang="en-US" dirty="0"/>
              <a:t>(ACK).  If ACK not received before a timer expires, sender will resend.</a:t>
            </a:r>
          </a:p>
          <a:p>
            <a:pPr lvl="1"/>
            <a:r>
              <a:rPr lang="en-US" altLang="en-US" b="1" dirty="0">
                <a:solidFill>
                  <a:srgbClr val="006699"/>
                </a:solidFill>
                <a:latin typeface="+mj-lt"/>
              </a:rPr>
              <a:t>Sequence</a:t>
            </a:r>
            <a:r>
              <a:rPr lang="en-US" altLang="en-US" b="1" dirty="0">
                <a:solidFill>
                  <a:srgbClr val="3366FF"/>
                </a:solidFill>
              </a:rPr>
              <a:t> </a:t>
            </a:r>
            <a:r>
              <a:rPr lang="en-US" altLang="en-US" b="1" dirty="0">
                <a:solidFill>
                  <a:srgbClr val="006699"/>
                </a:solidFill>
                <a:latin typeface="+mj-lt"/>
              </a:rPr>
              <a:t>numbers</a:t>
            </a:r>
            <a:r>
              <a:rPr lang="en-US" altLang="en-US" b="1" dirty="0">
                <a:solidFill>
                  <a:srgbClr val="3366FF"/>
                </a:solidFill>
              </a:rPr>
              <a:t> </a:t>
            </a:r>
            <a:r>
              <a:rPr lang="en-US" altLang="en-US" dirty="0"/>
              <a:t>in TCP header allow receiver to put packets in order and notice missing packets</a:t>
            </a:r>
          </a:p>
          <a:p>
            <a:pPr lvl="1"/>
            <a:r>
              <a:rPr lang="en-US" altLang="en-US" dirty="0"/>
              <a:t>Connections are initiated with series of control packets called a </a:t>
            </a:r>
            <a:r>
              <a:rPr lang="en-US" altLang="en-US" b="1" i="1" dirty="0"/>
              <a:t>three-way handshake</a:t>
            </a:r>
            <a:endParaRPr lang="en-US" altLang="en-US" dirty="0"/>
          </a:p>
          <a:p>
            <a:pPr lvl="2"/>
            <a:r>
              <a:rPr lang="en-US" altLang="en-US" dirty="0"/>
              <a:t>Connections also closed with series of control packets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What is a Computer Network ?</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279530" y="1105632"/>
            <a:ext cx="4172481" cy="4534265"/>
          </a:xfrm>
        </p:spPr>
        <p:txBody>
          <a:bodyPr/>
          <a:lstStyle/>
          <a:p>
            <a:pPr marL="400050" lvl="1" indent="0">
              <a:buNone/>
            </a:pPr>
            <a:endParaRPr lang="en-US" sz="1400" dirty="0"/>
          </a:p>
          <a:p>
            <a:pPr marL="685800" lvl="1"/>
            <a:r>
              <a:rPr lang="en-US" sz="1600" dirty="0"/>
              <a:t>Computer network = two or more computers(nodes) that are connected with each other, for sharing resources and so that data can be transferred between them.</a:t>
            </a:r>
          </a:p>
          <a:p>
            <a:pPr marL="400050" lvl="1" indent="0">
              <a:buNone/>
            </a:pPr>
            <a:endParaRPr lang="en-US" sz="1600" dirty="0"/>
          </a:p>
          <a:p>
            <a:pPr marL="400050" lvl="1" indent="0">
              <a:buNone/>
            </a:pPr>
            <a:endParaRPr lang="en-US" sz="1600" dirty="0"/>
          </a:p>
          <a:p>
            <a:pPr marL="400050" lvl="1" indent="0">
              <a:buNone/>
            </a:pPr>
            <a:endParaRPr lang="en-US" sz="1600" dirty="0"/>
          </a:p>
          <a:p>
            <a:pPr marL="400050" lvl="1" indent="0">
              <a:buNone/>
            </a:pPr>
            <a:endParaRPr lang="en-US" sz="1600" dirty="0"/>
          </a:p>
          <a:p>
            <a:pPr marL="400050" lvl="1" indent="0">
              <a:buNone/>
            </a:pPr>
            <a:endParaRPr lang="en-US" sz="1600" dirty="0"/>
          </a:p>
          <a:p>
            <a:pPr marL="400050" lvl="1" indent="0">
              <a:buNone/>
            </a:pPr>
            <a:endParaRPr lang="en-US" sz="1600" dirty="0"/>
          </a:p>
          <a:p>
            <a:pPr marL="685800" lvl="1"/>
            <a:r>
              <a:rPr lang="en-US" sz="1600" dirty="0"/>
              <a:t>INTERNET = “network of networks”</a:t>
            </a:r>
          </a:p>
          <a:p>
            <a:pPr marL="400050" lvl="1" indent="0">
              <a:buNone/>
            </a:pPr>
            <a:endParaRPr lang="en-US" sz="1600" dirty="0"/>
          </a:p>
          <a:p>
            <a:pPr marL="400050" lvl="1" indent="0">
              <a:buNone/>
            </a:pPr>
            <a:endParaRPr lang="en-US" dirty="0"/>
          </a:p>
          <a:p>
            <a:pPr marL="400050" lvl="1" indent="0">
              <a:buNone/>
            </a:pPr>
            <a:endParaRPr lang="en-US" sz="1400" dirty="0"/>
          </a:p>
          <a:p>
            <a:pPr marL="400050" lvl="1" indent="0">
              <a:buNone/>
            </a:pPr>
            <a:endParaRPr lang="en-US" sz="1400" dirty="0"/>
          </a:p>
        </p:txBody>
      </p:sp>
      <p:pic>
        <p:nvPicPr>
          <p:cNvPr id="1026" name="Picture 2" descr="See the source image">
            <a:extLst>
              <a:ext uri="{FF2B5EF4-FFF2-40B4-BE49-F238E27FC236}">
                <a16:creationId xmlns:a16="http://schemas.microsoft.com/office/drawing/2014/main" id="{3EFD40FD-0C7F-4569-84CA-9D78CD6DD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13" y="3089573"/>
            <a:ext cx="3280134" cy="13938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60">
            <a:extLst>
              <a:ext uri="{FF2B5EF4-FFF2-40B4-BE49-F238E27FC236}">
                <a16:creationId xmlns:a16="http://schemas.microsoft.com/office/drawing/2014/main" id="{24ABFE3E-1D26-455C-AEFC-E4F1191044AB}"/>
              </a:ext>
            </a:extLst>
          </p:cNvPr>
          <p:cNvGrpSpPr>
            <a:grpSpLocks/>
          </p:cNvGrpSpPr>
          <p:nvPr/>
        </p:nvGrpSpPr>
        <p:grpSpPr bwMode="auto">
          <a:xfrm>
            <a:off x="4945724" y="1397541"/>
            <a:ext cx="3470275" cy="4489450"/>
            <a:chOff x="3177" y="1065"/>
            <a:chExt cx="2186" cy="2828"/>
          </a:xfrm>
        </p:grpSpPr>
        <p:sp>
          <p:nvSpPr>
            <p:cNvPr id="6" name="Freeform 261">
              <a:extLst>
                <a:ext uri="{FF2B5EF4-FFF2-40B4-BE49-F238E27FC236}">
                  <a16:creationId xmlns:a16="http://schemas.microsoft.com/office/drawing/2014/main" id="{CE425768-D501-4305-845A-593441009D1B}"/>
                </a:ext>
              </a:extLst>
            </p:cNvPr>
            <p:cNvSpPr>
              <a:spLocks/>
            </p:cNvSpPr>
            <p:nvPr/>
          </p:nvSpPr>
          <p:spPr bwMode="auto">
            <a:xfrm>
              <a:off x="4261" y="2412"/>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 name="Freeform 262">
              <a:extLst>
                <a:ext uri="{FF2B5EF4-FFF2-40B4-BE49-F238E27FC236}">
                  <a16:creationId xmlns:a16="http://schemas.microsoft.com/office/drawing/2014/main" id="{6FF3C88D-5E22-4B4E-B510-8BE5E448B96B}"/>
                </a:ext>
              </a:extLst>
            </p:cNvPr>
            <p:cNvSpPr>
              <a:spLocks/>
            </p:cNvSpPr>
            <p:nvPr/>
          </p:nvSpPr>
          <p:spPr bwMode="auto">
            <a:xfrm>
              <a:off x="4273" y="1451"/>
              <a:ext cx="1090" cy="658"/>
            </a:xfrm>
            <a:custGeom>
              <a:avLst/>
              <a:gdLst>
                <a:gd name="T0" fmla="*/ 604 w 765"/>
                <a:gd name="T1" fmla="*/ 14 h 459"/>
                <a:gd name="T2" fmla="*/ 410 w 765"/>
                <a:gd name="T3" fmla="*/ 100 h 459"/>
                <a:gd name="T4" fmla="*/ 137 w 765"/>
                <a:gd name="T5" fmla="*/ 143 h 459"/>
                <a:gd name="T6" fmla="*/ 20 w 765"/>
                <a:gd name="T7" fmla="*/ 482 h 459"/>
                <a:gd name="T8" fmla="*/ 256 w 765"/>
                <a:gd name="T9" fmla="*/ 636 h 459"/>
                <a:gd name="T10" fmla="*/ 493 w 765"/>
                <a:gd name="T11" fmla="*/ 611 h 459"/>
                <a:gd name="T12" fmla="*/ 832 w 765"/>
                <a:gd name="T13" fmla="*/ 636 h 459"/>
                <a:gd name="T14" fmla="*/ 995 w 765"/>
                <a:gd name="T15" fmla="*/ 622 h 459"/>
                <a:gd name="T16" fmla="*/ 1071 w 765"/>
                <a:gd name="T17" fmla="*/ 533 h 459"/>
                <a:gd name="T18" fmla="*/ 1069 w 765"/>
                <a:gd name="T19" fmla="*/ 227 h 459"/>
                <a:gd name="T20" fmla="*/ 943 w 765"/>
                <a:gd name="T21" fmla="*/ 49 h 459"/>
                <a:gd name="T22" fmla="*/ 604 w 765"/>
                <a:gd name="T23" fmla="*/ 14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 name="Freeform 263">
              <a:extLst>
                <a:ext uri="{FF2B5EF4-FFF2-40B4-BE49-F238E27FC236}">
                  <a16:creationId xmlns:a16="http://schemas.microsoft.com/office/drawing/2014/main" id="{F132342E-2568-4913-9628-4ECAD900C962}"/>
                </a:ext>
              </a:extLst>
            </p:cNvPr>
            <p:cNvSpPr>
              <a:spLocks/>
            </p:cNvSpPr>
            <p:nvPr/>
          </p:nvSpPr>
          <p:spPr bwMode="auto">
            <a:xfrm>
              <a:off x="3177" y="1267"/>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9" name="Group 264">
              <a:extLst>
                <a:ext uri="{FF2B5EF4-FFF2-40B4-BE49-F238E27FC236}">
                  <a16:creationId xmlns:a16="http://schemas.microsoft.com/office/drawing/2014/main" id="{B0201B16-451C-4644-941F-90A44798C65A}"/>
                </a:ext>
              </a:extLst>
            </p:cNvPr>
            <p:cNvGrpSpPr>
              <a:grpSpLocks/>
            </p:cNvGrpSpPr>
            <p:nvPr/>
          </p:nvGrpSpPr>
          <p:grpSpPr bwMode="auto">
            <a:xfrm>
              <a:off x="3232" y="2108"/>
              <a:ext cx="919" cy="588"/>
              <a:chOff x="2889" y="1631"/>
              <a:chExt cx="980" cy="743"/>
            </a:xfrm>
          </p:grpSpPr>
          <p:sp>
            <p:nvSpPr>
              <p:cNvPr id="324" name="Rectangle 265">
                <a:extLst>
                  <a:ext uri="{FF2B5EF4-FFF2-40B4-BE49-F238E27FC236}">
                    <a16:creationId xmlns:a16="http://schemas.microsoft.com/office/drawing/2014/main" id="{2A099898-4C6C-4813-94FE-F44B3C456900}"/>
                  </a:ext>
                </a:extLst>
              </p:cNvPr>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5" name="AutoShape 266">
                <a:extLst>
                  <a:ext uri="{FF2B5EF4-FFF2-40B4-BE49-F238E27FC236}">
                    <a16:creationId xmlns:a16="http://schemas.microsoft.com/office/drawing/2014/main" id="{86304497-09A1-4E92-A8DA-CA6502286537}"/>
                  </a:ext>
                </a:extLst>
              </p:cNvPr>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solidFill>
                    <a:srgbClr val="00CCFF"/>
                  </a:solidFill>
                </a:endParaRPr>
              </a:p>
            </p:txBody>
          </p:sp>
        </p:grpSp>
        <p:grpSp>
          <p:nvGrpSpPr>
            <p:cNvPr id="10" name="Group 267">
              <a:extLst>
                <a:ext uri="{FF2B5EF4-FFF2-40B4-BE49-F238E27FC236}">
                  <a16:creationId xmlns:a16="http://schemas.microsoft.com/office/drawing/2014/main" id="{BB27B6D6-1CCF-40C2-86E6-A9CCA708A008}"/>
                </a:ext>
              </a:extLst>
            </p:cNvPr>
            <p:cNvGrpSpPr>
              <a:grpSpLocks/>
            </p:cNvGrpSpPr>
            <p:nvPr/>
          </p:nvGrpSpPr>
          <p:grpSpPr bwMode="auto">
            <a:xfrm>
              <a:off x="3674" y="1388"/>
              <a:ext cx="212" cy="335"/>
              <a:chOff x="3796" y="1043"/>
              <a:chExt cx="865" cy="1237"/>
            </a:xfrm>
          </p:grpSpPr>
          <p:sp>
            <p:nvSpPr>
              <p:cNvPr id="294" name="Line 268">
                <a:extLst>
                  <a:ext uri="{FF2B5EF4-FFF2-40B4-BE49-F238E27FC236}">
                    <a16:creationId xmlns:a16="http://schemas.microsoft.com/office/drawing/2014/main" id="{DE31B731-9124-496F-B64F-4428A8B11E90}"/>
                  </a:ext>
                </a:extLst>
              </p:cNvPr>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5" name="Line 269">
                <a:extLst>
                  <a:ext uri="{FF2B5EF4-FFF2-40B4-BE49-F238E27FC236}">
                    <a16:creationId xmlns:a16="http://schemas.microsoft.com/office/drawing/2014/main" id="{814C616B-7D17-42BE-A5AE-A9B9461B38FB}"/>
                  </a:ext>
                </a:extLst>
              </p:cNvPr>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6" name="Line 270">
                <a:extLst>
                  <a:ext uri="{FF2B5EF4-FFF2-40B4-BE49-F238E27FC236}">
                    <a16:creationId xmlns:a16="http://schemas.microsoft.com/office/drawing/2014/main" id="{E87BE8BB-2884-447D-B6B3-515E990E7BC6}"/>
                  </a:ext>
                </a:extLst>
              </p:cNvPr>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 name="Line 271">
                <a:extLst>
                  <a:ext uri="{FF2B5EF4-FFF2-40B4-BE49-F238E27FC236}">
                    <a16:creationId xmlns:a16="http://schemas.microsoft.com/office/drawing/2014/main" id="{0AF3EF93-58FD-4222-A87A-55B03E6E3997}"/>
                  </a:ext>
                </a:extLst>
              </p:cNvPr>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8" name="Line 272">
                <a:extLst>
                  <a:ext uri="{FF2B5EF4-FFF2-40B4-BE49-F238E27FC236}">
                    <a16:creationId xmlns:a16="http://schemas.microsoft.com/office/drawing/2014/main" id="{DEF43350-2B2E-43EB-B5A6-024A85A5F2A2}"/>
                  </a:ext>
                </a:extLst>
              </p:cNvPr>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 name="Line 273">
                <a:extLst>
                  <a:ext uri="{FF2B5EF4-FFF2-40B4-BE49-F238E27FC236}">
                    <a16:creationId xmlns:a16="http://schemas.microsoft.com/office/drawing/2014/main" id="{6D31880A-1DCC-40A0-B3E6-9771CEDE5E2D}"/>
                  </a:ext>
                </a:extLst>
              </p:cNvPr>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 name="Line 274">
                <a:extLst>
                  <a:ext uri="{FF2B5EF4-FFF2-40B4-BE49-F238E27FC236}">
                    <a16:creationId xmlns:a16="http://schemas.microsoft.com/office/drawing/2014/main" id="{4D6C231D-0985-4060-AE8D-FD48F003F989}"/>
                  </a:ext>
                </a:extLst>
              </p:cNvPr>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1" name="Line 275">
                <a:extLst>
                  <a:ext uri="{FF2B5EF4-FFF2-40B4-BE49-F238E27FC236}">
                    <a16:creationId xmlns:a16="http://schemas.microsoft.com/office/drawing/2014/main" id="{3DF6A7D5-E477-4F03-975A-403C83189D3E}"/>
                  </a:ext>
                </a:extLst>
              </p:cNvPr>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2" name="Line 276">
                <a:extLst>
                  <a:ext uri="{FF2B5EF4-FFF2-40B4-BE49-F238E27FC236}">
                    <a16:creationId xmlns:a16="http://schemas.microsoft.com/office/drawing/2014/main" id="{B65128E1-3A24-4BE1-8581-F2176E0F9FF4}"/>
                  </a:ext>
                </a:extLst>
              </p:cNvPr>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3" name="Line 277">
                <a:extLst>
                  <a:ext uri="{FF2B5EF4-FFF2-40B4-BE49-F238E27FC236}">
                    <a16:creationId xmlns:a16="http://schemas.microsoft.com/office/drawing/2014/main" id="{F37227BC-D157-4C1A-B6BF-00669D96F409}"/>
                  </a:ext>
                </a:extLst>
              </p:cNvPr>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4" name="Line 278">
                <a:extLst>
                  <a:ext uri="{FF2B5EF4-FFF2-40B4-BE49-F238E27FC236}">
                    <a16:creationId xmlns:a16="http://schemas.microsoft.com/office/drawing/2014/main" id="{83D0F6D5-3EF1-4D06-860F-95440FD13A62}"/>
                  </a:ext>
                </a:extLst>
              </p:cNvPr>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5" name="Line 279">
                <a:extLst>
                  <a:ext uri="{FF2B5EF4-FFF2-40B4-BE49-F238E27FC236}">
                    <a16:creationId xmlns:a16="http://schemas.microsoft.com/office/drawing/2014/main" id="{46A62DAB-4DCF-4B22-8E15-1E4A1F319A30}"/>
                  </a:ext>
                </a:extLst>
              </p:cNvPr>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6" name="Line 280">
                <a:extLst>
                  <a:ext uri="{FF2B5EF4-FFF2-40B4-BE49-F238E27FC236}">
                    <a16:creationId xmlns:a16="http://schemas.microsoft.com/office/drawing/2014/main" id="{6C83767E-2116-4D34-92F2-D52278D01E75}"/>
                  </a:ext>
                </a:extLst>
              </p:cNvPr>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7" name="Line 281">
                <a:extLst>
                  <a:ext uri="{FF2B5EF4-FFF2-40B4-BE49-F238E27FC236}">
                    <a16:creationId xmlns:a16="http://schemas.microsoft.com/office/drawing/2014/main" id="{7039B224-8288-41E3-B286-D3272FC53094}"/>
                  </a:ext>
                </a:extLst>
              </p:cNvPr>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8" name="Line 282">
                <a:extLst>
                  <a:ext uri="{FF2B5EF4-FFF2-40B4-BE49-F238E27FC236}">
                    <a16:creationId xmlns:a16="http://schemas.microsoft.com/office/drawing/2014/main" id="{3E27768A-A715-4BDC-977E-28F80331B364}"/>
                  </a:ext>
                </a:extLst>
              </p:cNvPr>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09" name="Group 283">
                <a:extLst>
                  <a:ext uri="{FF2B5EF4-FFF2-40B4-BE49-F238E27FC236}">
                    <a16:creationId xmlns:a16="http://schemas.microsoft.com/office/drawing/2014/main" id="{B97910A2-F55C-47A2-AE49-4BAA76F62F81}"/>
                  </a:ext>
                </a:extLst>
              </p:cNvPr>
              <p:cNvGrpSpPr>
                <a:grpSpLocks/>
              </p:cNvGrpSpPr>
              <p:nvPr/>
            </p:nvGrpSpPr>
            <p:grpSpPr bwMode="auto">
              <a:xfrm>
                <a:off x="4269" y="1415"/>
                <a:ext cx="392" cy="137"/>
                <a:chOff x="4227" y="1360"/>
                <a:chExt cx="863" cy="270"/>
              </a:xfrm>
            </p:grpSpPr>
            <p:sp>
              <p:nvSpPr>
                <p:cNvPr id="320" name="Line 284">
                  <a:extLst>
                    <a:ext uri="{FF2B5EF4-FFF2-40B4-BE49-F238E27FC236}">
                      <a16:creationId xmlns:a16="http://schemas.microsoft.com/office/drawing/2014/main" id="{25C6EB33-412A-4B8A-90F4-C62B9A4C1BED}"/>
                    </a:ext>
                  </a:extLst>
                </p:cNvPr>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1" name="Line 285">
                  <a:extLst>
                    <a:ext uri="{FF2B5EF4-FFF2-40B4-BE49-F238E27FC236}">
                      <a16:creationId xmlns:a16="http://schemas.microsoft.com/office/drawing/2014/main" id="{7F704433-DACF-4A38-BA46-93B9869DB89C}"/>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2" name="Line 286">
                  <a:extLst>
                    <a:ext uri="{FF2B5EF4-FFF2-40B4-BE49-F238E27FC236}">
                      <a16:creationId xmlns:a16="http://schemas.microsoft.com/office/drawing/2014/main" id="{4A2FDC7B-E6A8-44CE-8BA3-5F7BDD6AD7FA}"/>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23" name="Line 287">
                  <a:extLst>
                    <a:ext uri="{FF2B5EF4-FFF2-40B4-BE49-F238E27FC236}">
                      <a16:creationId xmlns:a16="http://schemas.microsoft.com/office/drawing/2014/main" id="{2B11A429-A28A-40DA-927A-193091AA6FA1}"/>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0" name="Group 288">
                <a:extLst>
                  <a:ext uri="{FF2B5EF4-FFF2-40B4-BE49-F238E27FC236}">
                    <a16:creationId xmlns:a16="http://schemas.microsoft.com/office/drawing/2014/main" id="{19FD6389-47BF-4C35-A469-5954548468F0}"/>
                  </a:ext>
                </a:extLst>
              </p:cNvPr>
              <p:cNvGrpSpPr>
                <a:grpSpLocks/>
              </p:cNvGrpSpPr>
              <p:nvPr/>
            </p:nvGrpSpPr>
            <p:grpSpPr bwMode="auto">
              <a:xfrm rot="5700496">
                <a:off x="4053" y="1170"/>
                <a:ext cx="392" cy="137"/>
                <a:chOff x="4227" y="1360"/>
                <a:chExt cx="863" cy="270"/>
              </a:xfrm>
            </p:grpSpPr>
            <p:sp>
              <p:nvSpPr>
                <p:cNvPr id="316" name="Line 289">
                  <a:extLst>
                    <a:ext uri="{FF2B5EF4-FFF2-40B4-BE49-F238E27FC236}">
                      <a16:creationId xmlns:a16="http://schemas.microsoft.com/office/drawing/2014/main" id="{8C6076FB-611A-49F3-8ED5-1B3390330623}"/>
                    </a:ext>
                  </a:extLst>
                </p:cNvPr>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 name="Line 290">
                  <a:extLst>
                    <a:ext uri="{FF2B5EF4-FFF2-40B4-BE49-F238E27FC236}">
                      <a16:creationId xmlns:a16="http://schemas.microsoft.com/office/drawing/2014/main" id="{C88D6E9C-743C-442A-A4E0-31F5378A76E4}"/>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 name="Line 291">
                  <a:extLst>
                    <a:ext uri="{FF2B5EF4-FFF2-40B4-BE49-F238E27FC236}">
                      <a16:creationId xmlns:a16="http://schemas.microsoft.com/office/drawing/2014/main" id="{CF555BC0-EC37-4085-8251-9D61D3CA0D6E}"/>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9" name="Line 292">
                  <a:extLst>
                    <a:ext uri="{FF2B5EF4-FFF2-40B4-BE49-F238E27FC236}">
                      <a16:creationId xmlns:a16="http://schemas.microsoft.com/office/drawing/2014/main" id="{762EC3FF-A6FB-4046-98D4-377738359E83}"/>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1" name="Group 293">
                <a:extLst>
                  <a:ext uri="{FF2B5EF4-FFF2-40B4-BE49-F238E27FC236}">
                    <a16:creationId xmlns:a16="http://schemas.microsoft.com/office/drawing/2014/main" id="{8CF905BE-3F11-45B3-894E-DF630CCDD402}"/>
                  </a:ext>
                </a:extLst>
              </p:cNvPr>
              <p:cNvGrpSpPr>
                <a:grpSpLocks/>
              </p:cNvGrpSpPr>
              <p:nvPr/>
            </p:nvGrpSpPr>
            <p:grpSpPr bwMode="auto">
              <a:xfrm rot="10800000">
                <a:off x="3796" y="1402"/>
                <a:ext cx="392" cy="137"/>
                <a:chOff x="4227" y="1360"/>
                <a:chExt cx="863" cy="270"/>
              </a:xfrm>
            </p:grpSpPr>
            <p:sp>
              <p:nvSpPr>
                <p:cNvPr id="312" name="Line 294">
                  <a:extLst>
                    <a:ext uri="{FF2B5EF4-FFF2-40B4-BE49-F238E27FC236}">
                      <a16:creationId xmlns:a16="http://schemas.microsoft.com/office/drawing/2014/main" id="{384A6620-F3E8-48DA-AE6B-0AED73E758BE}"/>
                    </a:ext>
                  </a:extLst>
                </p:cNvPr>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3" name="Line 295">
                  <a:extLst>
                    <a:ext uri="{FF2B5EF4-FFF2-40B4-BE49-F238E27FC236}">
                      <a16:creationId xmlns:a16="http://schemas.microsoft.com/office/drawing/2014/main" id="{4F14A8A0-846B-47F6-851A-CF50C1E64F4A}"/>
                    </a:ext>
                  </a:extLst>
                </p:cNvPr>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4" name="Line 296">
                  <a:extLst>
                    <a:ext uri="{FF2B5EF4-FFF2-40B4-BE49-F238E27FC236}">
                      <a16:creationId xmlns:a16="http://schemas.microsoft.com/office/drawing/2014/main" id="{73446AEC-7D8B-40AB-B18E-BE20AB3DF852}"/>
                    </a:ext>
                  </a:extLst>
                </p:cNvPr>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5" name="Line 297">
                  <a:extLst>
                    <a:ext uri="{FF2B5EF4-FFF2-40B4-BE49-F238E27FC236}">
                      <a16:creationId xmlns:a16="http://schemas.microsoft.com/office/drawing/2014/main" id="{21F84D2B-F2A8-48F3-B492-9F19F7C222EB}"/>
                    </a:ext>
                  </a:extLst>
                </p:cNvPr>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11" name="Group 298">
              <a:extLst>
                <a:ext uri="{FF2B5EF4-FFF2-40B4-BE49-F238E27FC236}">
                  <a16:creationId xmlns:a16="http://schemas.microsoft.com/office/drawing/2014/main" id="{22F45B87-6AEB-4535-AC1B-05850996A2D7}"/>
                </a:ext>
              </a:extLst>
            </p:cNvPr>
            <p:cNvGrpSpPr>
              <a:grpSpLocks/>
            </p:cNvGrpSpPr>
            <p:nvPr/>
          </p:nvGrpSpPr>
          <p:grpSpPr bwMode="auto">
            <a:xfrm>
              <a:off x="3223" y="1598"/>
              <a:ext cx="436" cy="114"/>
              <a:chOff x="3072" y="739"/>
              <a:chExt cx="652" cy="146"/>
            </a:xfrm>
          </p:grpSpPr>
          <p:pic>
            <p:nvPicPr>
              <p:cNvPr id="291" name="Picture 299" descr="lgv_fqmg[1]">
                <a:extLst>
                  <a:ext uri="{FF2B5EF4-FFF2-40B4-BE49-F238E27FC236}">
                    <a16:creationId xmlns:a16="http://schemas.microsoft.com/office/drawing/2014/main" id="{D64A39A0-E4B7-453B-A5B9-00ADB2890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Line 300">
                <a:extLst>
                  <a:ext uri="{FF2B5EF4-FFF2-40B4-BE49-F238E27FC236}">
                    <a16:creationId xmlns:a16="http://schemas.microsoft.com/office/drawing/2014/main" id="{F6830218-DE1C-4F0B-B4CB-EB0B456CCCEC}"/>
                  </a:ext>
                </a:extLst>
              </p:cNvPr>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301">
                <a:extLst>
                  <a:ext uri="{FF2B5EF4-FFF2-40B4-BE49-F238E27FC236}">
                    <a16:creationId xmlns:a16="http://schemas.microsoft.com/office/drawing/2014/main" id="{C4F1F257-E902-42EF-9E8B-047CD0493917}"/>
                  </a:ext>
                </a:extLst>
              </p:cNvPr>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2" name="Picture 302" descr="imgyjavg[1]">
              <a:extLst>
                <a:ext uri="{FF2B5EF4-FFF2-40B4-BE49-F238E27FC236}">
                  <a16:creationId xmlns:a16="http://schemas.microsoft.com/office/drawing/2014/main" id="{5D42A601-3336-42F7-BA6C-31E9901847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 y="1417"/>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303">
              <a:extLst>
                <a:ext uri="{FF2B5EF4-FFF2-40B4-BE49-F238E27FC236}">
                  <a16:creationId xmlns:a16="http://schemas.microsoft.com/office/drawing/2014/main" id="{C319624F-0237-43EC-9A45-159E599671D4}"/>
                </a:ext>
              </a:extLst>
            </p:cNvPr>
            <p:cNvGrpSpPr>
              <a:grpSpLocks/>
            </p:cNvGrpSpPr>
            <p:nvPr/>
          </p:nvGrpSpPr>
          <p:grpSpPr bwMode="auto">
            <a:xfrm>
              <a:off x="3880" y="1303"/>
              <a:ext cx="256" cy="269"/>
              <a:chOff x="2870" y="1518"/>
              <a:chExt cx="292" cy="320"/>
            </a:xfrm>
          </p:grpSpPr>
          <p:graphicFrame>
            <p:nvGraphicFramePr>
              <p:cNvPr id="289" name="Object 304">
                <a:extLst>
                  <a:ext uri="{FF2B5EF4-FFF2-40B4-BE49-F238E27FC236}">
                    <a16:creationId xmlns:a16="http://schemas.microsoft.com/office/drawing/2014/main" id="{6057703C-90C2-469F-8D00-5A6D56D49DBE}"/>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25" name="Clip" r:id="rId7" imgW="819000" imgH="847800" progId="MS_ClipArt_Gallery.2">
                      <p:embed/>
                    </p:oleObj>
                  </mc:Choice>
                  <mc:Fallback>
                    <p:oleObj name="Clip" r:id="rId7" imgW="819000" imgH="847800" progId="MS_ClipArt_Gallery.2">
                      <p:embed/>
                      <p:pic>
                        <p:nvPicPr>
                          <p:cNvPr id="2061" name="Object 304">
                            <a:extLst>
                              <a:ext uri="{FF2B5EF4-FFF2-40B4-BE49-F238E27FC236}">
                                <a16:creationId xmlns:a16="http://schemas.microsoft.com/office/drawing/2014/main" id="{B16DE8ED-D088-4903-829C-B2310D16DC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0" name="Object 305">
                <a:extLst>
                  <a:ext uri="{FF2B5EF4-FFF2-40B4-BE49-F238E27FC236}">
                    <a16:creationId xmlns:a16="http://schemas.microsoft.com/office/drawing/2014/main" id="{9DF3C67C-2610-47A3-9018-0D7574FB9B63}"/>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26" name="Clip" r:id="rId9" imgW="1266840" imgH="1200240" progId="MS_ClipArt_Gallery.2">
                      <p:embed/>
                    </p:oleObj>
                  </mc:Choice>
                  <mc:Fallback>
                    <p:oleObj name="Clip" r:id="rId9" imgW="1266840" imgH="1200240" progId="MS_ClipArt_Gallery.2">
                      <p:embed/>
                      <p:pic>
                        <p:nvPicPr>
                          <p:cNvPr id="2062" name="Object 305">
                            <a:extLst>
                              <a:ext uri="{FF2B5EF4-FFF2-40B4-BE49-F238E27FC236}">
                                <a16:creationId xmlns:a16="http://schemas.microsoft.com/office/drawing/2014/main" id="{717D3651-DC62-4008-935F-CE087537DC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 name="Group 306">
              <a:extLst>
                <a:ext uri="{FF2B5EF4-FFF2-40B4-BE49-F238E27FC236}">
                  <a16:creationId xmlns:a16="http://schemas.microsoft.com/office/drawing/2014/main" id="{26D31822-F0E1-443E-B38D-4577BA16167B}"/>
                </a:ext>
              </a:extLst>
            </p:cNvPr>
            <p:cNvGrpSpPr>
              <a:grpSpLocks/>
            </p:cNvGrpSpPr>
            <p:nvPr/>
          </p:nvGrpSpPr>
          <p:grpSpPr bwMode="auto">
            <a:xfrm>
              <a:off x="4338" y="2487"/>
              <a:ext cx="228" cy="108"/>
              <a:chOff x="3600" y="219"/>
              <a:chExt cx="360" cy="175"/>
            </a:xfrm>
          </p:grpSpPr>
          <p:sp>
            <p:nvSpPr>
              <p:cNvPr id="276" name="Oval 307">
                <a:extLst>
                  <a:ext uri="{FF2B5EF4-FFF2-40B4-BE49-F238E27FC236}">
                    <a16:creationId xmlns:a16="http://schemas.microsoft.com/office/drawing/2014/main" id="{F373B791-F36A-4B03-B5C3-CD224CD05EE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77" name="Line 308">
                <a:extLst>
                  <a:ext uri="{FF2B5EF4-FFF2-40B4-BE49-F238E27FC236}">
                    <a16:creationId xmlns:a16="http://schemas.microsoft.com/office/drawing/2014/main" id="{63615228-CEDE-4CA8-8E6C-C2D5A3E29B6C}"/>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309">
                <a:extLst>
                  <a:ext uri="{FF2B5EF4-FFF2-40B4-BE49-F238E27FC236}">
                    <a16:creationId xmlns:a16="http://schemas.microsoft.com/office/drawing/2014/main" id="{1F4FCE4D-764B-4354-AE36-AABF853C5AB8}"/>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 name="Rectangle 310">
                <a:extLst>
                  <a:ext uri="{FF2B5EF4-FFF2-40B4-BE49-F238E27FC236}">
                    <a16:creationId xmlns:a16="http://schemas.microsoft.com/office/drawing/2014/main" id="{FD160E47-E5DE-4A12-BE8A-F4E18FC86116}"/>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80" name="Oval 311">
                <a:extLst>
                  <a:ext uri="{FF2B5EF4-FFF2-40B4-BE49-F238E27FC236}">
                    <a16:creationId xmlns:a16="http://schemas.microsoft.com/office/drawing/2014/main" id="{8F73415A-CF4C-41A1-B16F-3DF9BF20308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81" name="Group 312">
                <a:extLst>
                  <a:ext uri="{FF2B5EF4-FFF2-40B4-BE49-F238E27FC236}">
                    <a16:creationId xmlns:a16="http://schemas.microsoft.com/office/drawing/2014/main" id="{AB782907-D78D-4BCD-87D1-AC5AEA4E85B1}"/>
                  </a:ext>
                </a:extLst>
              </p:cNvPr>
              <p:cNvGrpSpPr>
                <a:grpSpLocks/>
              </p:cNvGrpSpPr>
              <p:nvPr/>
            </p:nvGrpSpPr>
            <p:grpSpPr bwMode="auto">
              <a:xfrm>
                <a:off x="3686" y="244"/>
                <a:ext cx="177" cy="66"/>
                <a:chOff x="2848" y="848"/>
                <a:chExt cx="140" cy="98"/>
              </a:xfrm>
            </p:grpSpPr>
            <p:sp>
              <p:nvSpPr>
                <p:cNvPr id="286" name="Line 313">
                  <a:extLst>
                    <a:ext uri="{FF2B5EF4-FFF2-40B4-BE49-F238E27FC236}">
                      <a16:creationId xmlns:a16="http://schemas.microsoft.com/office/drawing/2014/main" id="{7EA30650-4A8A-4E98-9305-A3D438A0DF43}"/>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314">
                  <a:extLst>
                    <a:ext uri="{FF2B5EF4-FFF2-40B4-BE49-F238E27FC236}">
                      <a16:creationId xmlns:a16="http://schemas.microsoft.com/office/drawing/2014/main" id="{3CBE27BC-90D3-4964-8742-16C1CE499A9B}"/>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 name="Line 315">
                  <a:extLst>
                    <a:ext uri="{FF2B5EF4-FFF2-40B4-BE49-F238E27FC236}">
                      <a16:creationId xmlns:a16="http://schemas.microsoft.com/office/drawing/2014/main" id="{A8F396A1-7E9F-4D84-A2F4-87818DBE369E}"/>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316">
                <a:extLst>
                  <a:ext uri="{FF2B5EF4-FFF2-40B4-BE49-F238E27FC236}">
                    <a16:creationId xmlns:a16="http://schemas.microsoft.com/office/drawing/2014/main" id="{2C644DFE-E54C-44AA-BDFE-E005599C684E}"/>
                  </a:ext>
                </a:extLst>
              </p:cNvPr>
              <p:cNvGrpSpPr>
                <a:grpSpLocks/>
              </p:cNvGrpSpPr>
              <p:nvPr/>
            </p:nvGrpSpPr>
            <p:grpSpPr bwMode="auto">
              <a:xfrm flipV="1">
                <a:off x="3686" y="243"/>
                <a:ext cx="177" cy="66"/>
                <a:chOff x="2848" y="848"/>
                <a:chExt cx="140" cy="98"/>
              </a:xfrm>
            </p:grpSpPr>
            <p:sp>
              <p:nvSpPr>
                <p:cNvPr id="283" name="Line 317">
                  <a:extLst>
                    <a:ext uri="{FF2B5EF4-FFF2-40B4-BE49-F238E27FC236}">
                      <a16:creationId xmlns:a16="http://schemas.microsoft.com/office/drawing/2014/main" id="{EC5A92A4-36A1-40D3-83F2-1FE69598B763}"/>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4" name="Line 318">
                  <a:extLst>
                    <a:ext uri="{FF2B5EF4-FFF2-40B4-BE49-F238E27FC236}">
                      <a16:creationId xmlns:a16="http://schemas.microsoft.com/office/drawing/2014/main" id="{F4F6A11A-7F28-4A78-9445-71A8C4B24D5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319">
                  <a:extLst>
                    <a:ext uri="{FF2B5EF4-FFF2-40B4-BE49-F238E27FC236}">
                      <a16:creationId xmlns:a16="http://schemas.microsoft.com/office/drawing/2014/main" id="{EF85EBA4-4816-45AC-AF13-A47478C6084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5" name="Group 320">
              <a:extLst>
                <a:ext uri="{FF2B5EF4-FFF2-40B4-BE49-F238E27FC236}">
                  <a16:creationId xmlns:a16="http://schemas.microsoft.com/office/drawing/2014/main" id="{659F644B-7482-4735-B5A0-391716C2D323}"/>
                </a:ext>
              </a:extLst>
            </p:cNvPr>
            <p:cNvGrpSpPr>
              <a:grpSpLocks/>
            </p:cNvGrpSpPr>
            <p:nvPr/>
          </p:nvGrpSpPr>
          <p:grpSpPr bwMode="auto">
            <a:xfrm>
              <a:off x="4562" y="2663"/>
              <a:ext cx="228" cy="108"/>
              <a:chOff x="3600" y="219"/>
              <a:chExt cx="360" cy="175"/>
            </a:xfrm>
          </p:grpSpPr>
          <p:sp>
            <p:nvSpPr>
              <p:cNvPr id="263" name="Oval 321">
                <a:extLst>
                  <a:ext uri="{FF2B5EF4-FFF2-40B4-BE49-F238E27FC236}">
                    <a16:creationId xmlns:a16="http://schemas.microsoft.com/office/drawing/2014/main" id="{247A2425-F11A-402B-8B6D-2FD2A4A36501}"/>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64" name="Line 322">
                <a:extLst>
                  <a:ext uri="{FF2B5EF4-FFF2-40B4-BE49-F238E27FC236}">
                    <a16:creationId xmlns:a16="http://schemas.microsoft.com/office/drawing/2014/main" id="{D5803063-A763-47DD-8D4E-B8D9614B7454}"/>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323">
                <a:extLst>
                  <a:ext uri="{FF2B5EF4-FFF2-40B4-BE49-F238E27FC236}">
                    <a16:creationId xmlns:a16="http://schemas.microsoft.com/office/drawing/2014/main" id="{F351D4E9-94A0-4AFF-A83E-4BC8DB68369B}"/>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 name="Rectangle 324">
                <a:extLst>
                  <a:ext uri="{FF2B5EF4-FFF2-40B4-BE49-F238E27FC236}">
                    <a16:creationId xmlns:a16="http://schemas.microsoft.com/office/drawing/2014/main" id="{879AE819-7CFD-4A4F-8E5E-758F54C83B86}"/>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67" name="Oval 325">
                <a:extLst>
                  <a:ext uri="{FF2B5EF4-FFF2-40B4-BE49-F238E27FC236}">
                    <a16:creationId xmlns:a16="http://schemas.microsoft.com/office/drawing/2014/main" id="{5CBEB504-71B0-4DD0-8495-A1FDAE8DF260}"/>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68" name="Group 326">
                <a:extLst>
                  <a:ext uri="{FF2B5EF4-FFF2-40B4-BE49-F238E27FC236}">
                    <a16:creationId xmlns:a16="http://schemas.microsoft.com/office/drawing/2014/main" id="{406EAF0A-E385-4D21-9EC9-EC446DE19B8B}"/>
                  </a:ext>
                </a:extLst>
              </p:cNvPr>
              <p:cNvGrpSpPr>
                <a:grpSpLocks/>
              </p:cNvGrpSpPr>
              <p:nvPr/>
            </p:nvGrpSpPr>
            <p:grpSpPr bwMode="auto">
              <a:xfrm>
                <a:off x="3686" y="244"/>
                <a:ext cx="177" cy="66"/>
                <a:chOff x="2848" y="848"/>
                <a:chExt cx="140" cy="98"/>
              </a:xfrm>
            </p:grpSpPr>
            <p:sp>
              <p:nvSpPr>
                <p:cNvPr id="273" name="Line 327">
                  <a:extLst>
                    <a:ext uri="{FF2B5EF4-FFF2-40B4-BE49-F238E27FC236}">
                      <a16:creationId xmlns:a16="http://schemas.microsoft.com/office/drawing/2014/main" id="{AC84F517-8CA2-478F-95DF-44730EB7A277}"/>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328">
                  <a:extLst>
                    <a:ext uri="{FF2B5EF4-FFF2-40B4-BE49-F238E27FC236}">
                      <a16:creationId xmlns:a16="http://schemas.microsoft.com/office/drawing/2014/main" id="{9233FB03-C62B-4DBB-AD18-867F29FC769F}"/>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5" name="Line 329">
                  <a:extLst>
                    <a:ext uri="{FF2B5EF4-FFF2-40B4-BE49-F238E27FC236}">
                      <a16:creationId xmlns:a16="http://schemas.microsoft.com/office/drawing/2014/main" id="{383B7207-F5E6-4263-9291-E55ACB7096D5}"/>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9" name="Group 330">
                <a:extLst>
                  <a:ext uri="{FF2B5EF4-FFF2-40B4-BE49-F238E27FC236}">
                    <a16:creationId xmlns:a16="http://schemas.microsoft.com/office/drawing/2014/main" id="{C06E925E-38D7-4ACA-BAEE-80B167389E6E}"/>
                  </a:ext>
                </a:extLst>
              </p:cNvPr>
              <p:cNvGrpSpPr>
                <a:grpSpLocks/>
              </p:cNvGrpSpPr>
              <p:nvPr/>
            </p:nvGrpSpPr>
            <p:grpSpPr bwMode="auto">
              <a:xfrm flipV="1">
                <a:off x="3686" y="243"/>
                <a:ext cx="177" cy="66"/>
                <a:chOff x="2848" y="848"/>
                <a:chExt cx="140" cy="98"/>
              </a:xfrm>
            </p:grpSpPr>
            <p:sp>
              <p:nvSpPr>
                <p:cNvPr id="270" name="Line 331">
                  <a:extLst>
                    <a:ext uri="{FF2B5EF4-FFF2-40B4-BE49-F238E27FC236}">
                      <a16:creationId xmlns:a16="http://schemas.microsoft.com/office/drawing/2014/main" id="{E0B1486D-06CB-4737-BC4D-30E0B98A40D5}"/>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1" name="Line 332">
                  <a:extLst>
                    <a:ext uri="{FF2B5EF4-FFF2-40B4-BE49-F238E27FC236}">
                      <a16:creationId xmlns:a16="http://schemas.microsoft.com/office/drawing/2014/main" id="{54ECCBCE-1E16-4930-AD18-3CFA54857AD2}"/>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2" name="Line 333">
                  <a:extLst>
                    <a:ext uri="{FF2B5EF4-FFF2-40B4-BE49-F238E27FC236}">
                      <a16:creationId xmlns:a16="http://schemas.microsoft.com/office/drawing/2014/main" id="{C7710B17-342A-44E9-AE78-E7B7BE3E4A76}"/>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6" name="Group 334">
              <a:extLst>
                <a:ext uri="{FF2B5EF4-FFF2-40B4-BE49-F238E27FC236}">
                  <a16:creationId xmlns:a16="http://schemas.microsoft.com/office/drawing/2014/main" id="{BC383F73-9446-439B-8FA9-E5D5B09CBCAC}"/>
                </a:ext>
              </a:extLst>
            </p:cNvPr>
            <p:cNvGrpSpPr>
              <a:grpSpLocks/>
            </p:cNvGrpSpPr>
            <p:nvPr/>
          </p:nvGrpSpPr>
          <p:grpSpPr bwMode="auto">
            <a:xfrm>
              <a:off x="4738" y="2495"/>
              <a:ext cx="228" cy="108"/>
              <a:chOff x="3600" y="219"/>
              <a:chExt cx="360" cy="175"/>
            </a:xfrm>
          </p:grpSpPr>
          <p:sp>
            <p:nvSpPr>
              <p:cNvPr id="250" name="Oval 335">
                <a:extLst>
                  <a:ext uri="{FF2B5EF4-FFF2-40B4-BE49-F238E27FC236}">
                    <a16:creationId xmlns:a16="http://schemas.microsoft.com/office/drawing/2014/main" id="{D8EEB02D-37DD-40E9-B003-A0C3D768037B}"/>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51" name="Line 336">
                <a:extLst>
                  <a:ext uri="{FF2B5EF4-FFF2-40B4-BE49-F238E27FC236}">
                    <a16:creationId xmlns:a16="http://schemas.microsoft.com/office/drawing/2014/main" id="{A4A2BF44-0467-405B-93A7-D35663C78C98}"/>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337">
                <a:extLst>
                  <a:ext uri="{FF2B5EF4-FFF2-40B4-BE49-F238E27FC236}">
                    <a16:creationId xmlns:a16="http://schemas.microsoft.com/office/drawing/2014/main" id="{857106A2-A3AD-489A-9A5A-83D12B962408}"/>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 name="Rectangle 338">
                <a:extLst>
                  <a:ext uri="{FF2B5EF4-FFF2-40B4-BE49-F238E27FC236}">
                    <a16:creationId xmlns:a16="http://schemas.microsoft.com/office/drawing/2014/main" id="{739F6D54-6718-4FE9-AED7-D0BBE6AAB1FB}"/>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54" name="Oval 339">
                <a:extLst>
                  <a:ext uri="{FF2B5EF4-FFF2-40B4-BE49-F238E27FC236}">
                    <a16:creationId xmlns:a16="http://schemas.microsoft.com/office/drawing/2014/main" id="{527539EB-6454-430E-9712-866A1AEC8BA7}"/>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55" name="Group 340">
                <a:extLst>
                  <a:ext uri="{FF2B5EF4-FFF2-40B4-BE49-F238E27FC236}">
                    <a16:creationId xmlns:a16="http://schemas.microsoft.com/office/drawing/2014/main" id="{926A5F81-402C-4B69-9B13-58FDEB42142B}"/>
                  </a:ext>
                </a:extLst>
              </p:cNvPr>
              <p:cNvGrpSpPr>
                <a:grpSpLocks/>
              </p:cNvGrpSpPr>
              <p:nvPr/>
            </p:nvGrpSpPr>
            <p:grpSpPr bwMode="auto">
              <a:xfrm>
                <a:off x="3686" y="244"/>
                <a:ext cx="177" cy="66"/>
                <a:chOff x="2848" y="848"/>
                <a:chExt cx="140" cy="98"/>
              </a:xfrm>
            </p:grpSpPr>
            <p:sp>
              <p:nvSpPr>
                <p:cNvPr id="260" name="Line 341">
                  <a:extLst>
                    <a:ext uri="{FF2B5EF4-FFF2-40B4-BE49-F238E27FC236}">
                      <a16:creationId xmlns:a16="http://schemas.microsoft.com/office/drawing/2014/main" id="{C92F9C30-CDF7-4C26-97D4-FF293665E98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1" name="Line 342">
                  <a:extLst>
                    <a:ext uri="{FF2B5EF4-FFF2-40B4-BE49-F238E27FC236}">
                      <a16:creationId xmlns:a16="http://schemas.microsoft.com/office/drawing/2014/main" id="{7C83AD04-1B59-4044-AF89-98C02E88C1F4}"/>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 name="Line 343">
                  <a:extLst>
                    <a:ext uri="{FF2B5EF4-FFF2-40B4-BE49-F238E27FC236}">
                      <a16:creationId xmlns:a16="http://schemas.microsoft.com/office/drawing/2014/main" id="{EB20CF9B-D890-4AFB-9BC3-ACE6BED77D6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 name="Group 344">
                <a:extLst>
                  <a:ext uri="{FF2B5EF4-FFF2-40B4-BE49-F238E27FC236}">
                    <a16:creationId xmlns:a16="http://schemas.microsoft.com/office/drawing/2014/main" id="{255A6E0C-3008-423E-9160-7F638E76263E}"/>
                  </a:ext>
                </a:extLst>
              </p:cNvPr>
              <p:cNvGrpSpPr>
                <a:grpSpLocks/>
              </p:cNvGrpSpPr>
              <p:nvPr/>
            </p:nvGrpSpPr>
            <p:grpSpPr bwMode="auto">
              <a:xfrm flipV="1">
                <a:off x="3686" y="243"/>
                <a:ext cx="177" cy="66"/>
                <a:chOff x="2848" y="848"/>
                <a:chExt cx="140" cy="98"/>
              </a:xfrm>
            </p:grpSpPr>
            <p:sp>
              <p:nvSpPr>
                <p:cNvPr id="257" name="Line 345">
                  <a:extLst>
                    <a:ext uri="{FF2B5EF4-FFF2-40B4-BE49-F238E27FC236}">
                      <a16:creationId xmlns:a16="http://schemas.microsoft.com/office/drawing/2014/main" id="{3059AA61-C2B5-4652-B71A-EB812BA16F4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346">
                  <a:extLst>
                    <a:ext uri="{FF2B5EF4-FFF2-40B4-BE49-F238E27FC236}">
                      <a16:creationId xmlns:a16="http://schemas.microsoft.com/office/drawing/2014/main" id="{58197C4B-B09F-4D4E-8EF7-5357F1B3810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9" name="Line 347">
                  <a:extLst>
                    <a:ext uri="{FF2B5EF4-FFF2-40B4-BE49-F238E27FC236}">
                      <a16:creationId xmlns:a16="http://schemas.microsoft.com/office/drawing/2014/main" id="{94F5B687-0735-4C79-ACB1-52D37151975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7" name="Group 348">
              <a:extLst>
                <a:ext uri="{FF2B5EF4-FFF2-40B4-BE49-F238E27FC236}">
                  <a16:creationId xmlns:a16="http://schemas.microsoft.com/office/drawing/2014/main" id="{A2F876EC-A35E-4103-A81E-6B8F0F150837}"/>
                </a:ext>
              </a:extLst>
            </p:cNvPr>
            <p:cNvGrpSpPr>
              <a:grpSpLocks/>
            </p:cNvGrpSpPr>
            <p:nvPr/>
          </p:nvGrpSpPr>
          <p:grpSpPr bwMode="auto">
            <a:xfrm>
              <a:off x="4401" y="1766"/>
              <a:ext cx="221" cy="101"/>
              <a:chOff x="3600" y="219"/>
              <a:chExt cx="360" cy="175"/>
            </a:xfrm>
          </p:grpSpPr>
          <p:sp>
            <p:nvSpPr>
              <p:cNvPr id="237" name="Oval 349">
                <a:extLst>
                  <a:ext uri="{FF2B5EF4-FFF2-40B4-BE49-F238E27FC236}">
                    <a16:creationId xmlns:a16="http://schemas.microsoft.com/office/drawing/2014/main" id="{522B20D3-DB28-4F45-856B-14A54D2EE859}"/>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8" name="Line 350">
                <a:extLst>
                  <a:ext uri="{FF2B5EF4-FFF2-40B4-BE49-F238E27FC236}">
                    <a16:creationId xmlns:a16="http://schemas.microsoft.com/office/drawing/2014/main" id="{A0653486-15D5-4ACE-9827-56D439F6F50A}"/>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 name="Line 351">
                <a:extLst>
                  <a:ext uri="{FF2B5EF4-FFF2-40B4-BE49-F238E27FC236}">
                    <a16:creationId xmlns:a16="http://schemas.microsoft.com/office/drawing/2014/main" id="{B9ED238F-5429-4555-9070-9CCE88B00ED4}"/>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0" name="Rectangle 352">
                <a:extLst>
                  <a:ext uri="{FF2B5EF4-FFF2-40B4-BE49-F238E27FC236}">
                    <a16:creationId xmlns:a16="http://schemas.microsoft.com/office/drawing/2014/main" id="{C6E3BA6C-761D-49E0-ABE0-12EEFEB9678F}"/>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41" name="Oval 353">
                <a:extLst>
                  <a:ext uri="{FF2B5EF4-FFF2-40B4-BE49-F238E27FC236}">
                    <a16:creationId xmlns:a16="http://schemas.microsoft.com/office/drawing/2014/main" id="{9001E0F4-A127-469D-9A19-F399CCA016D2}"/>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42" name="Group 354">
                <a:extLst>
                  <a:ext uri="{FF2B5EF4-FFF2-40B4-BE49-F238E27FC236}">
                    <a16:creationId xmlns:a16="http://schemas.microsoft.com/office/drawing/2014/main" id="{CB13FE0B-04A9-4265-AE3B-3990C255D786}"/>
                  </a:ext>
                </a:extLst>
              </p:cNvPr>
              <p:cNvGrpSpPr>
                <a:grpSpLocks/>
              </p:cNvGrpSpPr>
              <p:nvPr/>
            </p:nvGrpSpPr>
            <p:grpSpPr bwMode="auto">
              <a:xfrm>
                <a:off x="3686" y="244"/>
                <a:ext cx="177" cy="66"/>
                <a:chOff x="2848" y="848"/>
                <a:chExt cx="140" cy="98"/>
              </a:xfrm>
            </p:grpSpPr>
            <p:sp>
              <p:nvSpPr>
                <p:cNvPr id="247" name="Line 355">
                  <a:extLst>
                    <a:ext uri="{FF2B5EF4-FFF2-40B4-BE49-F238E27FC236}">
                      <a16:creationId xmlns:a16="http://schemas.microsoft.com/office/drawing/2014/main" id="{48ADC328-92D5-423C-B48F-E98E69D7F8A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8" name="Line 356">
                  <a:extLst>
                    <a:ext uri="{FF2B5EF4-FFF2-40B4-BE49-F238E27FC236}">
                      <a16:creationId xmlns:a16="http://schemas.microsoft.com/office/drawing/2014/main" id="{BE8FF999-4D0D-4390-ACAA-8BDAACF936C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357">
                  <a:extLst>
                    <a:ext uri="{FF2B5EF4-FFF2-40B4-BE49-F238E27FC236}">
                      <a16:creationId xmlns:a16="http://schemas.microsoft.com/office/drawing/2014/main" id="{7A260237-6D80-4DB1-B354-AA74171417F6}"/>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3" name="Group 358">
                <a:extLst>
                  <a:ext uri="{FF2B5EF4-FFF2-40B4-BE49-F238E27FC236}">
                    <a16:creationId xmlns:a16="http://schemas.microsoft.com/office/drawing/2014/main" id="{A6A04A88-3D92-451B-93EE-115AC4B8EF3F}"/>
                  </a:ext>
                </a:extLst>
              </p:cNvPr>
              <p:cNvGrpSpPr>
                <a:grpSpLocks/>
              </p:cNvGrpSpPr>
              <p:nvPr/>
            </p:nvGrpSpPr>
            <p:grpSpPr bwMode="auto">
              <a:xfrm flipV="1">
                <a:off x="3686" y="243"/>
                <a:ext cx="177" cy="66"/>
                <a:chOff x="2848" y="848"/>
                <a:chExt cx="140" cy="98"/>
              </a:xfrm>
            </p:grpSpPr>
            <p:sp>
              <p:nvSpPr>
                <p:cNvPr id="244" name="Line 359">
                  <a:extLst>
                    <a:ext uri="{FF2B5EF4-FFF2-40B4-BE49-F238E27FC236}">
                      <a16:creationId xmlns:a16="http://schemas.microsoft.com/office/drawing/2014/main" id="{6BDB1141-EA0B-4235-9C77-A4A07DC146A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 name="Line 360">
                  <a:extLst>
                    <a:ext uri="{FF2B5EF4-FFF2-40B4-BE49-F238E27FC236}">
                      <a16:creationId xmlns:a16="http://schemas.microsoft.com/office/drawing/2014/main" id="{EAD3B0A1-41A5-4B58-B389-3E9F90BF080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 name="Line 361">
                  <a:extLst>
                    <a:ext uri="{FF2B5EF4-FFF2-40B4-BE49-F238E27FC236}">
                      <a16:creationId xmlns:a16="http://schemas.microsoft.com/office/drawing/2014/main" id="{6FFE31DD-93E3-46AF-8524-770459D08A8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8" name="Group 362">
              <a:extLst>
                <a:ext uri="{FF2B5EF4-FFF2-40B4-BE49-F238E27FC236}">
                  <a16:creationId xmlns:a16="http://schemas.microsoft.com/office/drawing/2014/main" id="{5672223E-6C67-481D-B8E9-684E454D9381}"/>
                </a:ext>
              </a:extLst>
            </p:cNvPr>
            <p:cNvGrpSpPr>
              <a:grpSpLocks/>
            </p:cNvGrpSpPr>
            <p:nvPr/>
          </p:nvGrpSpPr>
          <p:grpSpPr bwMode="auto">
            <a:xfrm>
              <a:off x="4400" y="1927"/>
              <a:ext cx="228" cy="108"/>
              <a:chOff x="3600" y="219"/>
              <a:chExt cx="360" cy="175"/>
            </a:xfrm>
          </p:grpSpPr>
          <p:sp>
            <p:nvSpPr>
              <p:cNvPr id="224" name="Oval 363">
                <a:extLst>
                  <a:ext uri="{FF2B5EF4-FFF2-40B4-BE49-F238E27FC236}">
                    <a16:creationId xmlns:a16="http://schemas.microsoft.com/office/drawing/2014/main" id="{5A1C738F-64AF-42E1-93C3-1788E9A4C10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 name="Line 364">
                <a:extLst>
                  <a:ext uri="{FF2B5EF4-FFF2-40B4-BE49-F238E27FC236}">
                    <a16:creationId xmlns:a16="http://schemas.microsoft.com/office/drawing/2014/main" id="{AF724DD2-A080-47E2-84EE-76E06D03E350}"/>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 name="Line 365">
                <a:extLst>
                  <a:ext uri="{FF2B5EF4-FFF2-40B4-BE49-F238E27FC236}">
                    <a16:creationId xmlns:a16="http://schemas.microsoft.com/office/drawing/2014/main" id="{8D367F1D-B36F-420E-9DB0-97E6B7DBD336}"/>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7" name="Rectangle 366">
                <a:extLst>
                  <a:ext uri="{FF2B5EF4-FFF2-40B4-BE49-F238E27FC236}">
                    <a16:creationId xmlns:a16="http://schemas.microsoft.com/office/drawing/2014/main" id="{607F8ECB-CC88-43A3-8DCD-C7BC6C80FDAD}"/>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28" name="Oval 367">
                <a:extLst>
                  <a:ext uri="{FF2B5EF4-FFF2-40B4-BE49-F238E27FC236}">
                    <a16:creationId xmlns:a16="http://schemas.microsoft.com/office/drawing/2014/main" id="{26FD5B43-6FBB-486A-8B34-E0146B7CF088}"/>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29" name="Group 368">
                <a:extLst>
                  <a:ext uri="{FF2B5EF4-FFF2-40B4-BE49-F238E27FC236}">
                    <a16:creationId xmlns:a16="http://schemas.microsoft.com/office/drawing/2014/main" id="{3163CE96-52D9-4A32-BE3E-4431A87FCA0D}"/>
                  </a:ext>
                </a:extLst>
              </p:cNvPr>
              <p:cNvGrpSpPr>
                <a:grpSpLocks/>
              </p:cNvGrpSpPr>
              <p:nvPr/>
            </p:nvGrpSpPr>
            <p:grpSpPr bwMode="auto">
              <a:xfrm>
                <a:off x="3686" y="244"/>
                <a:ext cx="177" cy="66"/>
                <a:chOff x="2848" y="848"/>
                <a:chExt cx="140" cy="98"/>
              </a:xfrm>
            </p:grpSpPr>
            <p:sp>
              <p:nvSpPr>
                <p:cNvPr id="234" name="Line 369">
                  <a:extLst>
                    <a:ext uri="{FF2B5EF4-FFF2-40B4-BE49-F238E27FC236}">
                      <a16:creationId xmlns:a16="http://schemas.microsoft.com/office/drawing/2014/main" id="{6239CCC6-49AE-4690-9E0C-D70F74CAAEF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370">
                  <a:extLst>
                    <a:ext uri="{FF2B5EF4-FFF2-40B4-BE49-F238E27FC236}">
                      <a16:creationId xmlns:a16="http://schemas.microsoft.com/office/drawing/2014/main" id="{7B715377-F18B-496B-BB2E-CF91388FDCFC}"/>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 name="Line 371">
                  <a:extLst>
                    <a:ext uri="{FF2B5EF4-FFF2-40B4-BE49-F238E27FC236}">
                      <a16:creationId xmlns:a16="http://schemas.microsoft.com/office/drawing/2014/main" id="{2F56858C-CBFA-4F1A-B647-A1F74D3D7F0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0" name="Group 372">
                <a:extLst>
                  <a:ext uri="{FF2B5EF4-FFF2-40B4-BE49-F238E27FC236}">
                    <a16:creationId xmlns:a16="http://schemas.microsoft.com/office/drawing/2014/main" id="{DA799E13-43EC-4331-B01A-C4CF9AE28F8E}"/>
                  </a:ext>
                </a:extLst>
              </p:cNvPr>
              <p:cNvGrpSpPr>
                <a:grpSpLocks/>
              </p:cNvGrpSpPr>
              <p:nvPr/>
            </p:nvGrpSpPr>
            <p:grpSpPr bwMode="auto">
              <a:xfrm flipV="1">
                <a:off x="3686" y="243"/>
                <a:ext cx="177" cy="66"/>
                <a:chOff x="2848" y="848"/>
                <a:chExt cx="140" cy="98"/>
              </a:xfrm>
            </p:grpSpPr>
            <p:sp>
              <p:nvSpPr>
                <p:cNvPr id="231" name="Line 373">
                  <a:extLst>
                    <a:ext uri="{FF2B5EF4-FFF2-40B4-BE49-F238E27FC236}">
                      <a16:creationId xmlns:a16="http://schemas.microsoft.com/office/drawing/2014/main" id="{C4C37740-4025-43AC-A55E-A4690D5C7F7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2" name="Line 374">
                  <a:extLst>
                    <a:ext uri="{FF2B5EF4-FFF2-40B4-BE49-F238E27FC236}">
                      <a16:creationId xmlns:a16="http://schemas.microsoft.com/office/drawing/2014/main" id="{B717791A-F570-464C-9784-F49EE119FFA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3" name="Line 375">
                  <a:extLst>
                    <a:ext uri="{FF2B5EF4-FFF2-40B4-BE49-F238E27FC236}">
                      <a16:creationId xmlns:a16="http://schemas.microsoft.com/office/drawing/2014/main" id="{36606404-6E06-4EFA-A683-F47BF33B9AF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9" name="Group 376">
              <a:extLst>
                <a:ext uri="{FF2B5EF4-FFF2-40B4-BE49-F238E27FC236}">
                  <a16:creationId xmlns:a16="http://schemas.microsoft.com/office/drawing/2014/main" id="{9E21EE0F-6A73-42F5-B8B0-479708FADDC2}"/>
                </a:ext>
              </a:extLst>
            </p:cNvPr>
            <p:cNvGrpSpPr>
              <a:grpSpLocks/>
            </p:cNvGrpSpPr>
            <p:nvPr/>
          </p:nvGrpSpPr>
          <p:grpSpPr bwMode="auto">
            <a:xfrm>
              <a:off x="4700" y="1706"/>
              <a:ext cx="210" cy="97"/>
              <a:chOff x="3600" y="219"/>
              <a:chExt cx="360" cy="175"/>
            </a:xfrm>
          </p:grpSpPr>
          <p:sp>
            <p:nvSpPr>
              <p:cNvPr id="211" name="Oval 377">
                <a:extLst>
                  <a:ext uri="{FF2B5EF4-FFF2-40B4-BE49-F238E27FC236}">
                    <a16:creationId xmlns:a16="http://schemas.microsoft.com/office/drawing/2014/main" id="{407D4233-94A7-47F5-A71F-5B219BE6929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12" name="Line 378">
                <a:extLst>
                  <a:ext uri="{FF2B5EF4-FFF2-40B4-BE49-F238E27FC236}">
                    <a16:creationId xmlns:a16="http://schemas.microsoft.com/office/drawing/2014/main" id="{91E62FB6-0D30-426C-AB32-FA647D088EB6}"/>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 name="Line 379">
                <a:extLst>
                  <a:ext uri="{FF2B5EF4-FFF2-40B4-BE49-F238E27FC236}">
                    <a16:creationId xmlns:a16="http://schemas.microsoft.com/office/drawing/2014/main" id="{97B8F9A2-981B-4B41-97D7-2FA9B685C9F1}"/>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4" name="Rectangle 380">
                <a:extLst>
                  <a:ext uri="{FF2B5EF4-FFF2-40B4-BE49-F238E27FC236}">
                    <a16:creationId xmlns:a16="http://schemas.microsoft.com/office/drawing/2014/main" id="{B66AA440-EDC1-4148-848A-A39DC83FF2D2}"/>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15" name="Oval 381">
                <a:extLst>
                  <a:ext uri="{FF2B5EF4-FFF2-40B4-BE49-F238E27FC236}">
                    <a16:creationId xmlns:a16="http://schemas.microsoft.com/office/drawing/2014/main" id="{310C2E74-7B64-4E22-B45C-E5410E1AB5B9}"/>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16" name="Group 382">
                <a:extLst>
                  <a:ext uri="{FF2B5EF4-FFF2-40B4-BE49-F238E27FC236}">
                    <a16:creationId xmlns:a16="http://schemas.microsoft.com/office/drawing/2014/main" id="{1A2177CD-82D3-400D-BC91-161F1D2E89D6}"/>
                  </a:ext>
                </a:extLst>
              </p:cNvPr>
              <p:cNvGrpSpPr>
                <a:grpSpLocks/>
              </p:cNvGrpSpPr>
              <p:nvPr/>
            </p:nvGrpSpPr>
            <p:grpSpPr bwMode="auto">
              <a:xfrm>
                <a:off x="3686" y="244"/>
                <a:ext cx="177" cy="66"/>
                <a:chOff x="2848" y="848"/>
                <a:chExt cx="140" cy="98"/>
              </a:xfrm>
            </p:grpSpPr>
            <p:sp>
              <p:nvSpPr>
                <p:cNvPr id="221" name="Line 383">
                  <a:extLst>
                    <a:ext uri="{FF2B5EF4-FFF2-40B4-BE49-F238E27FC236}">
                      <a16:creationId xmlns:a16="http://schemas.microsoft.com/office/drawing/2014/main" id="{889F4ADF-2EB1-415C-A6F6-082493564692}"/>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384">
                  <a:extLst>
                    <a:ext uri="{FF2B5EF4-FFF2-40B4-BE49-F238E27FC236}">
                      <a16:creationId xmlns:a16="http://schemas.microsoft.com/office/drawing/2014/main" id="{445D46E2-B63D-419D-B4B2-3B90752957AC}"/>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 name="Line 385">
                  <a:extLst>
                    <a:ext uri="{FF2B5EF4-FFF2-40B4-BE49-F238E27FC236}">
                      <a16:creationId xmlns:a16="http://schemas.microsoft.com/office/drawing/2014/main" id="{2D49C592-3DA8-4D90-96CE-233AD479B91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7" name="Group 386">
                <a:extLst>
                  <a:ext uri="{FF2B5EF4-FFF2-40B4-BE49-F238E27FC236}">
                    <a16:creationId xmlns:a16="http://schemas.microsoft.com/office/drawing/2014/main" id="{E6903BD2-7B09-48CD-8375-2CF9774C1CAA}"/>
                  </a:ext>
                </a:extLst>
              </p:cNvPr>
              <p:cNvGrpSpPr>
                <a:grpSpLocks/>
              </p:cNvGrpSpPr>
              <p:nvPr/>
            </p:nvGrpSpPr>
            <p:grpSpPr bwMode="auto">
              <a:xfrm flipV="1">
                <a:off x="3686" y="243"/>
                <a:ext cx="177" cy="66"/>
                <a:chOff x="2848" y="848"/>
                <a:chExt cx="140" cy="98"/>
              </a:xfrm>
            </p:grpSpPr>
            <p:sp>
              <p:nvSpPr>
                <p:cNvPr id="218" name="Line 387">
                  <a:extLst>
                    <a:ext uri="{FF2B5EF4-FFF2-40B4-BE49-F238E27FC236}">
                      <a16:creationId xmlns:a16="http://schemas.microsoft.com/office/drawing/2014/main" id="{3A8679D6-511A-4AC6-B9E3-CF5FB524000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 name="Line 388">
                  <a:extLst>
                    <a:ext uri="{FF2B5EF4-FFF2-40B4-BE49-F238E27FC236}">
                      <a16:creationId xmlns:a16="http://schemas.microsoft.com/office/drawing/2014/main" id="{5931AA9C-BAC2-4849-94D3-F7C8AC1DA7E6}"/>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0" name="Line 389">
                  <a:extLst>
                    <a:ext uri="{FF2B5EF4-FFF2-40B4-BE49-F238E27FC236}">
                      <a16:creationId xmlns:a16="http://schemas.microsoft.com/office/drawing/2014/main" id="{F964EB7A-34FC-4D61-8B92-48D7973C897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 name="Group 390">
              <a:extLst>
                <a:ext uri="{FF2B5EF4-FFF2-40B4-BE49-F238E27FC236}">
                  <a16:creationId xmlns:a16="http://schemas.microsoft.com/office/drawing/2014/main" id="{FB020E1A-0762-4CEB-A4EE-5ACEB25EFA93}"/>
                </a:ext>
              </a:extLst>
            </p:cNvPr>
            <p:cNvGrpSpPr>
              <a:grpSpLocks/>
            </p:cNvGrpSpPr>
            <p:nvPr/>
          </p:nvGrpSpPr>
          <p:grpSpPr bwMode="auto">
            <a:xfrm>
              <a:off x="4754" y="1927"/>
              <a:ext cx="228" cy="108"/>
              <a:chOff x="3600" y="219"/>
              <a:chExt cx="360" cy="175"/>
            </a:xfrm>
          </p:grpSpPr>
          <p:sp>
            <p:nvSpPr>
              <p:cNvPr id="198" name="Oval 391">
                <a:extLst>
                  <a:ext uri="{FF2B5EF4-FFF2-40B4-BE49-F238E27FC236}">
                    <a16:creationId xmlns:a16="http://schemas.microsoft.com/office/drawing/2014/main" id="{EBDB1E45-FFBA-4072-8283-E30DB72A2B2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9" name="Line 392">
                <a:extLst>
                  <a:ext uri="{FF2B5EF4-FFF2-40B4-BE49-F238E27FC236}">
                    <a16:creationId xmlns:a16="http://schemas.microsoft.com/office/drawing/2014/main" id="{699FD543-EDE4-403D-87A6-1AAAF14B2982}"/>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0" name="Line 393">
                <a:extLst>
                  <a:ext uri="{FF2B5EF4-FFF2-40B4-BE49-F238E27FC236}">
                    <a16:creationId xmlns:a16="http://schemas.microsoft.com/office/drawing/2014/main" id="{E4E5C987-7823-4978-988C-E5A309D845BC}"/>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1" name="Rectangle 394">
                <a:extLst>
                  <a:ext uri="{FF2B5EF4-FFF2-40B4-BE49-F238E27FC236}">
                    <a16:creationId xmlns:a16="http://schemas.microsoft.com/office/drawing/2014/main" id="{BE574973-8DA8-4EEE-89F4-8E34FD9A123A}"/>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202" name="Oval 395">
                <a:extLst>
                  <a:ext uri="{FF2B5EF4-FFF2-40B4-BE49-F238E27FC236}">
                    <a16:creationId xmlns:a16="http://schemas.microsoft.com/office/drawing/2014/main" id="{6AF36409-B0AA-449C-883C-239E21FE117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03" name="Group 396">
                <a:extLst>
                  <a:ext uri="{FF2B5EF4-FFF2-40B4-BE49-F238E27FC236}">
                    <a16:creationId xmlns:a16="http://schemas.microsoft.com/office/drawing/2014/main" id="{9EEFED18-E83C-498B-9BE3-4BC339579849}"/>
                  </a:ext>
                </a:extLst>
              </p:cNvPr>
              <p:cNvGrpSpPr>
                <a:grpSpLocks/>
              </p:cNvGrpSpPr>
              <p:nvPr/>
            </p:nvGrpSpPr>
            <p:grpSpPr bwMode="auto">
              <a:xfrm>
                <a:off x="3686" y="244"/>
                <a:ext cx="177" cy="66"/>
                <a:chOff x="2848" y="848"/>
                <a:chExt cx="140" cy="98"/>
              </a:xfrm>
            </p:grpSpPr>
            <p:sp>
              <p:nvSpPr>
                <p:cNvPr id="208" name="Line 397">
                  <a:extLst>
                    <a:ext uri="{FF2B5EF4-FFF2-40B4-BE49-F238E27FC236}">
                      <a16:creationId xmlns:a16="http://schemas.microsoft.com/office/drawing/2014/main" id="{CD746142-97ED-4835-9072-BCBB8130120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 name="Line 398">
                  <a:extLst>
                    <a:ext uri="{FF2B5EF4-FFF2-40B4-BE49-F238E27FC236}">
                      <a16:creationId xmlns:a16="http://schemas.microsoft.com/office/drawing/2014/main" id="{1EBEBF6F-B531-46CF-A34A-D4A1B8B2B9B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 name="Line 399">
                  <a:extLst>
                    <a:ext uri="{FF2B5EF4-FFF2-40B4-BE49-F238E27FC236}">
                      <a16:creationId xmlns:a16="http://schemas.microsoft.com/office/drawing/2014/main" id="{3AE26AC3-9A8D-4D7D-A3D0-9947CB95D57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400">
                <a:extLst>
                  <a:ext uri="{FF2B5EF4-FFF2-40B4-BE49-F238E27FC236}">
                    <a16:creationId xmlns:a16="http://schemas.microsoft.com/office/drawing/2014/main" id="{7EC0419C-4BB3-4846-A412-9E3597F5E28D}"/>
                  </a:ext>
                </a:extLst>
              </p:cNvPr>
              <p:cNvGrpSpPr>
                <a:grpSpLocks/>
              </p:cNvGrpSpPr>
              <p:nvPr/>
            </p:nvGrpSpPr>
            <p:grpSpPr bwMode="auto">
              <a:xfrm flipV="1">
                <a:off x="3686" y="243"/>
                <a:ext cx="177" cy="66"/>
                <a:chOff x="2848" y="848"/>
                <a:chExt cx="140" cy="98"/>
              </a:xfrm>
            </p:grpSpPr>
            <p:sp>
              <p:nvSpPr>
                <p:cNvPr id="205" name="Line 401">
                  <a:extLst>
                    <a:ext uri="{FF2B5EF4-FFF2-40B4-BE49-F238E27FC236}">
                      <a16:creationId xmlns:a16="http://schemas.microsoft.com/office/drawing/2014/main" id="{495BFCE6-9582-47BC-9E97-C49D5F02EC1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 name="Line 402">
                  <a:extLst>
                    <a:ext uri="{FF2B5EF4-FFF2-40B4-BE49-F238E27FC236}">
                      <a16:creationId xmlns:a16="http://schemas.microsoft.com/office/drawing/2014/main" id="{0DACB4F3-9D5D-4CB1-8EE5-512F3117357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 name="Line 403">
                  <a:extLst>
                    <a:ext uri="{FF2B5EF4-FFF2-40B4-BE49-F238E27FC236}">
                      <a16:creationId xmlns:a16="http://schemas.microsoft.com/office/drawing/2014/main" id="{1D005684-2AE1-4D27-9315-95EF27996AE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 name="Group 404">
              <a:extLst>
                <a:ext uri="{FF2B5EF4-FFF2-40B4-BE49-F238E27FC236}">
                  <a16:creationId xmlns:a16="http://schemas.microsoft.com/office/drawing/2014/main" id="{4A426F61-0C08-4E4D-AF9D-47AB6E771551}"/>
                </a:ext>
              </a:extLst>
            </p:cNvPr>
            <p:cNvGrpSpPr>
              <a:grpSpLocks/>
            </p:cNvGrpSpPr>
            <p:nvPr/>
          </p:nvGrpSpPr>
          <p:grpSpPr bwMode="auto">
            <a:xfrm>
              <a:off x="3866" y="1763"/>
              <a:ext cx="220" cy="100"/>
              <a:chOff x="3600" y="219"/>
              <a:chExt cx="360" cy="175"/>
            </a:xfrm>
          </p:grpSpPr>
          <p:sp>
            <p:nvSpPr>
              <p:cNvPr id="185" name="Oval 405">
                <a:extLst>
                  <a:ext uri="{FF2B5EF4-FFF2-40B4-BE49-F238E27FC236}">
                    <a16:creationId xmlns:a16="http://schemas.microsoft.com/office/drawing/2014/main" id="{75F6D844-2CD2-4488-84B7-92441BEDF6C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6" name="Line 406">
                <a:extLst>
                  <a:ext uri="{FF2B5EF4-FFF2-40B4-BE49-F238E27FC236}">
                    <a16:creationId xmlns:a16="http://schemas.microsoft.com/office/drawing/2014/main" id="{45748737-3DE0-4D9C-8DD0-0652DA370F4C}"/>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407">
                <a:extLst>
                  <a:ext uri="{FF2B5EF4-FFF2-40B4-BE49-F238E27FC236}">
                    <a16:creationId xmlns:a16="http://schemas.microsoft.com/office/drawing/2014/main" id="{8E61AAF6-5B71-4976-BBD9-974534D79BEA}"/>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 name="Rectangle 408">
                <a:extLst>
                  <a:ext uri="{FF2B5EF4-FFF2-40B4-BE49-F238E27FC236}">
                    <a16:creationId xmlns:a16="http://schemas.microsoft.com/office/drawing/2014/main" id="{A9B6C958-553D-4F5F-9885-23D9A2A49BD0}"/>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89" name="Oval 409">
                <a:extLst>
                  <a:ext uri="{FF2B5EF4-FFF2-40B4-BE49-F238E27FC236}">
                    <a16:creationId xmlns:a16="http://schemas.microsoft.com/office/drawing/2014/main" id="{F85297B9-DE60-4AAA-87F6-742AB14DF5C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90" name="Group 410">
                <a:extLst>
                  <a:ext uri="{FF2B5EF4-FFF2-40B4-BE49-F238E27FC236}">
                    <a16:creationId xmlns:a16="http://schemas.microsoft.com/office/drawing/2014/main" id="{27A1FE1B-E332-42B6-B135-8B67A0937D34}"/>
                  </a:ext>
                </a:extLst>
              </p:cNvPr>
              <p:cNvGrpSpPr>
                <a:grpSpLocks/>
              </p:cNvGrpSpPr>
              <p:nvPr/>
            </p:nvGrpSpPr>
            <p:grpSpPr bwMode="auto">
              <a:xfrm>
                <a:off x="3686" y="244"/>
                <a:ext cx="177" cy="66"/>
                <a:chOff x="2848" y="848"/>
                <a:chExt cx="140" cy="98"/>
              </a:xfrm>
            </p:grpSpPr>
            <p:sp>
              <p:nvSpPr>
                <p:cNvPr id="195" name="Line 411">
                  <a:extLst>
                    <a:ext uri="{FF2B5EF4-FFF2-40B4-BE49-F238E27FC236}">
                      <a16:creationId xmlns:a16="http://schemas.microsoft.com/office/drawing/2014/main" id="{6FCED21F-70A4-425C-8CEB-11887402953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6" name="Line 412">
                  <a:extLst>
                    <a:ext uri="{FF2B5EF4-FFF2-40B4-BE49-F238E27FC236}">
                      <a16:creationId xmlns:a16="http://schemas.microsoft.com/office/drawing/2014/main" id="{E5E64475-BDB7-4C77-9FBA-098BFC19513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 name="Line 413">
                  <a:extLst>
                    <a:ext uri="{FF2B5EF4-FFF2-40B4-BE49-F238E27FC236}">
                      <a16:creationId xmlns:a16="http://schemas.microsoft.com/office/drawing/2014/main" id="{7364CF9D-ED0A-4E91-8FE1-E7BD6EC83E3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1" name="Group 414">
                <a:extLst>
                  <a:ext uri="{FF2B5EF4-FFF2-40B4-BE49-F238E27FC236}">
                    <a16:creationId xmlns:a16="http://schemas.microsoft.com/office/drawing/2014/main" id="{00506513-5ABB-4920-B9E4-A2C842E95001}"/>
                  </a:ext>
                </a:extLst>
              </p:cNvPr>
              <p:cNvGrpSpPr>
                <a:grpSpLocks/>
              </p:cNvGrpSpPr>
              <p:nvPr/>
            </p:nvGrpSpPr>
            <p:grpSpPr bwMode="auto">
              <a:xfrm flipV="1">
                <a:off x="3686" y="243"/>
                <a:ext cx="177" cy="66"/>
                <a:chOff x="2848" y="848"/>
                <a:chExt cx="140" cy="98"/>
              </a:xfrm>
            </p:grpSpPr>
            <p:sp>
              <p:nvSpPr>
                <p:cNvPr id="192" name="Line 415">
                  <a:extLst>
                    <a:ext uri="{FF2B5EF4-FFF2-40B4-BE49-F238E27FC236}">
                      <a16:creationId xmlns:a16="http://schemas.microsoft.com/office/drawing/2014/main" id="{D16360DA-B9AC-45AF-9927-B523539DC8A9}"/>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 name="Line 416">
                  <a:extLst>
                    <a:ext uri="{FF2B5EF4-FFF2-40B4-BE49-F238E27FC236}">
                      <a16:creationId xmlns:a16="http://schemas.microsoft.com/office/drawing/2014/main" id="{8BF4DD90-51DC-4C59-B8CF-5A86C58ECA52}"/>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417">
                  <a:extLst>
                    <a:ext uri="{FF2B5EF4-FFF2-40B4-BE49-F238E27FC236}">
                      <a16:creationId xmlns:a16="http://schemas.microsoft.com/office/drawing/2014/main" id="{796AF64F-2CC0-480D-AE0F-7B94ECCD788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 name="Group 418">
              <a:extLst>
                <a:ext uri="{FF2B5EF4-FFF2-40B4-BE49-F238E27FC236}">
                  <a16:creationId xmlns:a16="http://schemas.microsoft.com/office/drawing/2014/main" id="{1A4E806B-FDA0-42BE-8860-22C43D707FD7}"/>
                </a:ext>
              </a:extLst>
            </p:cNvPr>
            <p:cNvGrpSpPr>
              <a:grpSpLocks/>
            </p:cNvGrpSpPr>
            <p:nvPr/>
          </p:nvGrpSpPr>
          <p:grpSpPr bwMode="auto">
            <a:xfrm>
              <a:off x="3673" y="2487"/>
              <a:ext cx="220" cy="100"/>
              <a:chOff x="3600" y="219"/>
              <a:chExt cx="360" cy="175"/>
            </a:xfrm>
          </p:grpSpPr>
          <p:sp>
            <p:nvSpPr>
              <p:cNvPr id="172" name="Oval 419">
                <a:extLst>
                  <a:ext uri="{FF2B5EF4-FFF2-40B4-BE49-F238E27FC236}">
                    <a16:creationId xmlns:a16="http://schemas.microsoft.com/office/drawing/2014/main" id="{6217DAFE-20A7-4A10-B8D5-2DF9D5CEDF17}"/>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3" name="Line 420">
                <a:extLst>
                  <a:ext uri="{FF2B5EF4-FFF2-40B4-BE49-F238E27FC236}">
                    <a16:creationId xmlns:a16="http://schemas.microsoft.com/office/drawing/2014/main" id="{71083801-855E-4A69-A984-FE71488189FE}"/>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421">
                <a:extLst>
                  <a:ext uri="{FF2B5EF4-FFF2-40B4-BE49-F238E27FC236}">
                    <a16:creationId xmlns:a16="http://schemas.microsoft.com/office/drawing/2014/main" id="{D3A3C4A9-996D-460D-BEE3-078F114958A6}"/>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 name="Rectangle 422">
                <a:extLst>
                  <a:ext uri="{FF2B5EF4-FFF2-40B4-BE49-F238E27FC236}">
                    <a16:creationId xmlns:a16="http://schemas.microsoft.com/office/drawing/2014/main" id="{702B5FDE-5393-4C58-ADAF-3D10A37B7366}"/>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76" name="Oval 423">
                <a:extLst>
                  <a:ext uri="{FF2B5EF4-FFF2-40B4-BE49-F238E27FC236}">
                    <a16:creationId xmlns:a16="http://schemas.microsoft.com/office/drawing/2014/main" id="{6A0C5828-0093-459F-94BB-A30E45AD56CB}"/>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77" name="Group 424">
                <a:extLst>
                  <a:ext uri="{FF2B5EF4-FFF2-40B4-BE49-F238E27FC236}">
                    <a16:creationId xmlns:a16="http://schemas.microsoft.com/office/drawing/2014/main" id="{A2E07423-BC64-46DF-B43F-ECE378D1C43E}"/>
                  </a:ext>
                </a:extLst>
              </p:cNvPr>
              <p:cNvGrpSpPr>
                <a:grpSpLocks/>
              </p:cNvGrpSpPr>
              <p:nvPr/>
            </p:nvGrpSpPr>
            <p:grpSpPr bwMode="auto">
              <a:xfrm>
                <a:off x="3686" y="244"/>
                <a:ext cx="177" cy="66"/>
                <a:chOff x="2848" y="848"/>
                <a:chExt cx="140" cy="98"/>
              </a:xfrm>
            </p:grpSpPr>
            <p:sp>
              <p:nvSpPr>
                <p:cNvPr id="182" name="Line 425">
                  <a:extLst>
                    <a:ext uri="{FF2B5EF4-FFF2-40B4-BE49-F238E27FC236}">
                      <a16:creationId xmlns:a16="http://schemas.microsoft.com/office/drawing/2014/main" id="{0B0BA8D7-DFAF-46BC-89DD-13D545C83EE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 name="Line 426">
                  <a:extLst>
                    <a:ext uri="{FF2B5EF4-FFF2-40B4-BE49-F238E27FC236}">
                      <a16:creationId xmlns:a16="http://schemas.microsoft.com/office/drawing/2014/main" id="{67FE944C-7A98-45D8-A5A5-A64AB6ED6A1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 name="Line 427">
                  <a:extLst>
                    <a:ext uri="{FF2B5EF4-FFF2-40B4-BE49-F238E27FC236}">
                      <a16:creationId xmlns:a16="http://schemas.microsoft.com/office/drawing/2014/main" id="{844E8BCA-C497-4493-AB35-5ED6CE4EA19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8" name="Group 428">
                <a:extLst>
                  <a:ext uri="{FF2B5EF4-FFF2-40B4-BE49-F238E27FC236}">
                    <a16:creationId xmlns:a16="http://schemas.microsoft.com/office/drawing/2014/main" id="{86578579-A6AA-45A2-B43E-2C411F69B7BA}"/>
                  </a:ext>
                </a:extLst>
              </p:cNvPr>
              <p:cNvGrpSpPr>
                <a:grpSpLocks/>
              </p:cNvGrpSpPr>
              <p:nvPr/>
            </p:nvGrpSpPr>
            <p:grpSpPr bwMode="auto">
              <a:xfrm flipV="1">
                <a:off x="3686" y="243"/>
                <a:ext cx="177" cy="66"/>
                <a:chOff x="2848" y="848"/>
                <a:chExt cx="140" cy="98"/>
              </a:xfrm>
            </p:grpSpPr>
            <p:sp>
              <p:nvSpPr>
                <p:cNvPr id="179" name="Line 429">
                  <a:extLst>
                    <a:ext uri="{FF2B5EF4-FFF2-40B4-BE49-F238E27FC236}">
                      <a16:creationId xmlns:a16="http://schemas.microsoft.com/office/drawing/2014/main" id="{DA7D2E32-7289-402D-B5A0-8F387B6B006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 name="Line 430">
                  <a:extLst>
                    <a:ext uri="{FF2B5EF4-FFF2-40B4-BE49-F238E27FC236}">
                      <a16:creationId xmlns:a16="http://schemas.microsoft.com/office/drawing/2014/main" id="{DF3204C4-FC7B-4D8E-ADE7-F9581808CD4A}"/>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431">
                  <a:extLst>
                    <a:ext uri="{FF2B5EF4-FFF2-40B4-BE49-F238E27FC236}">
                      <a16:creationId xmlns:a16="http://schemas.microsoft.com/office/drawing/2014/main" id="{26C50AE8-B9AA-40E5-B9D2-867F674F431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 name="Line 432">
              <a:extLst>
                <a:ext uri="{FF2B5EF4-FFF2-40B4-BE49-F238E27FC236}">
                  <a16:creationId xmlns:a16="http://schemas.microsoft.com/office/drawing/2014/main" id="{6C64A243-723A-4662-A868-958D5E50F667}"/>
                </a:ext>
              </a:extLst>
            </p:cNvPr>
            <p:cNvSpPr>
              <a:spLocks noChangeShapeType="1"/>
            </p:cNvSpPr>
            <p:nvPr/>
          </p:nvSpPr>
          <p:spPr bwMode="auto">
            <a:xfrm flipV="1">
              <a:off x="4430" y="2757"/>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433">
              <a:extLst>
                <a:ext uri="{FF2B5EF4-FFF2-40B4-BE49-F238E27FC236}">
                  <a16:creationId xmlns:a16="http://schemas.microsoft.com/office/drawing/2014/main" id="{FE1B27E8-4F64-438B-9537-2C5EAAE4777B}"/>
                </a:ext>
              </a:extLst>
            </p:cNvPr>
            <p:cNvSpPr>
              <a:spLocks noChangeShapeType="1"/>
            </p:cNvSpPr>
            <p:nvPr/>
          </p:nvSpPr>
          <p:spPr bwMode="auto">
            <a:xfrm>
              <a:off x="4508" y="2592"/>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434">
              <a:extLst>
                <a:ext uri="{FF2B5EF4-FFF2-40B4-BE49-F238E27FC236}">
                  <a16:creationId xmlns:a16="http://schemas.microsoft.com/office/drawing/2014/main" id="{C6097ED9-A31F-4DC1-BD2D-F491DDBE3BB6}"/>
                </a:ext>
              </a:extLst>
            </p:cNvPr>
            <p:cNvSpPr>
              <a:spLocks noChangeShapeType="1"/>
            </p:cNvSpPr>
            <p:nvPr/>
          </p:nvSpPr>
          <p:spPr bwMode="auto">
            <a:xfrm>
              <a:off x="4569" y="2542"/>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435">
              <a:extLst>
                <a:ext uri="{FF2B5EF4-FFF2-40B4-BE49-F238E27FC236}">
                  <a16:creationId xmlns:a16="http://schemas.microsoft.com/office/drawing/2014/main" id="{E836EC21-8313-46FB-8F2E-8076C4B8F2DD}"/>
                </a:ext>
              </a:extLst>
            </p:cNvPr>
            <p:cNvSpPr>
              <a:spLocks noChangeShapeType="1"/>
            </p:cNvSpPr>
            <p:nvPr/>
          </p:nvSpPr>
          <p:spPr bwMode="auto">
            <a:xfrm flipV="1">
              <a:off x="4718" y="2596"/>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436">
              <a:extLst>
                <a:ext uri="{FF2B5EF4-FFF2-40B4-BE49-F238E27FC236}">
                  <a16:creationId xmlns:a16="http://schemas.microsoft.com/office/drawing/2014/main" id="{3F4F9B31-6EE9-4DFD-9D08-C0D1E53B220B}"/>
                </a:ext>
              </a:extLst>
            </p:cNvPr>
            <p:cNvSpPr>
              <a:spLocks noChangeShapeType="1"/>
            </p:cNvSpPr>
            <p:nvPr/>
          </p:nvSpPr>
          <p:spPr bwMode="auto">
            <a:xfrm>
              <a:off x="3898" y="2546"/>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 name="Group 437">
              <a:extLst>
                <a:ext uri="{FF2B5EF4-FFF2-40B4-BE49-F238E27FC236}">
                  <a16:creationId xmlns:a16="http://schemas.microsoft.com/office/drawing/2014/main" id="{9189D425-CB0A-4C6C-8228-D16F06FBA7D2}"/>
                </a:ext>
              </a:extLst>
            </p:cNvPr>
            <p:cNvGrpSpPr>
              <a:grpSpLocks/>
            </p:cNvGrpSpPr>
            <p:nvPr/>
          </p:nvGrpSpPr>
          <p:grpSpPr bwMode="auto">
            <a:xfrm>
              <a:off x="3424" y="2213"/>
              <a:ext cx="209" cy="224"/>
              <a:chOff x="2870" y="1518"/>
              <a:chExt cx="292" cy="320"/>
            </a:xfrm>
          </p:grpSpPr>
          <p:graphicFrame>
            <p:nvGraphicFramePr>
              <p:cNvPr id="170" name="Object 438">
                <a:extLst>
                  <a:ext uri="{FF2B5EF4-FFF2-40B4-BE49-F238E27FC236}">
                    <a16:creationId xmlns:a16="http://schemas.microsoft.com/office/drawing/2014/main" id="{F9C1D70A-D794-47CF-85F9-C5F76B3BF39C}"/>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27" name="Clip" r:id="rId11" imgW="819000" imgH="847800" progId="MS_ClipArt_Gallery.2">
                      <p:embed/>
                    </p:oleObj>
                  </mc:Choice>
                  <mc:Fallback>
                    <p:oleObj name="Clip" r:id="rId11" imgW="819000" imgH="847800" progId="MS_ClipArt_Gallery.2">
                      <p:embed/>
                      <p:pic>
                        <p:nvPicPr>
                          <p:cNvPr id="2059" name="Object 438">
                            <a:extLst>
                              <a:ext uri="{FF2B5EF4-FFF2-40B4-BE49-F238E27FC236}">
                                <a16:creationId xmlns:a16="http://schemas.microsoft.com/office/drawing/2014/main" id="{1A6FD945-7E5F-467B-819C-E944C793B1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 name="Object 439">
                <a:extLst>
                  <a:ext uri="{FF2B5EF4-FFF2-40B4-BE49-F238E27FC236}">
                    <a16:creationId xmlns:a16="http://schemas.microsoft.com/office/drawing/2014/main" id="{8F91E2DD-8C93-4EE7-9AE7-A7E3A370E552}"/>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28" name="Clip" r:id="rId12" imgW="1266840" imgH="1200240" progId="MS_ClipArt_Gallery.2">
                      <p:embed/>
                    </p:oleObj>
                  </mc:Choice>
                  <mc:Fallback>
                    <p:oleObj name="Clip" r:id="rId12" imgW="1266840" imgH="1200240" progId="MS_ClipArt_Gallery.2">
                      <p:embed/>
                      <p:pic>
                        <p:nvPicPr>
                          <p:cNvPr id="2060" name="Object 439">
                            <a:extLst>
                              <a:ext uri="{FF2B5EF4-FFF2-40B4-BE49-F238E27FC236}">
                                <a16:creationId xmlns:a16="http://schemas.microsoft.com/office/drawing/2014/main" id="{FCF542CF-86BD-4152-9C03-D5D723B6A8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9" name="Group 440">
              <a:extLst>
                <a:ext uri="{FF2B5EF4-FFF2-40B4-BE49-F238E27FC236}">
                  <a16:creationId xmlns:a16="http://schemas.microsoft.com/office/drawing/2014/main" id="{34D889AF-3955-464B-974E-A6C6E651020F}"/>
                </a:ext>
              </a:extLst>
            </p:cNvPr>
            <p:cNvGrpSpPr>
              <a:grpSpLocks/>
            </p:cNvGrpSpPr>
            <p:nvPr/>
          </p:nvGrpSpPr>
          <p:grpSpPr bwMode="auto">
            <a:xfrm>
              <a:off x="3452" y="2445"/>
              <a:ext cx="139" cy="194"/>
              <a:chOff x="2556" y="2689"/>
              <a:chExt cx="183" cy="255"/>
            </a:xfrm>
          </p:grpSpPr>
          <p:pic>
            <p:nvPicPr>
              <p:cNvPr id="153" name="Picture 441" descr="31u_bnrz[1]">
                <a:extLst>
                  <a:ext uri="{FF2B5EF4-FFF2-40B4-BE49-F238E27FC236}">
                    <a16:creationId xmlns:a16="http://schemas.microsoft.com/office/drawing/2014/main" id="{97B84651-D7D3-47E8-9193-CCA48BD1F1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442">
                <a:extLst>
                  <a:ext uri="{FF2B5EF4-FFF2-40B4-BE49-F238E27FC236}">
                    <a16:creationId xmlns:a16="http://schemas.microsoft.com/office/drawing/2014/main" id="{ABE92690-B318-4964-B4AD-CEE2D39088D5}"/>
                  </a:ext>
                </a:extLst>
              </p:cNvPr>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5" name="Freeform 443">
                <a:extLst>
                  <a:ext uri="{FF2B5EF4-FFF2-40B4-BE49-F238E27FC236}">
                    <a16:creationId xmlns:a16="http://schemas.microsoft.com/office/drawing/2014/main" id="{874AE2BC-5B8B-4350-8F29-099B99E822BF}"/>
                  </a:ext>
                </a:extLst>
              </p:cNvPr>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6" name="Freeform 444">
                <a:extLst>
                  <a:ext uri="{FF2B5EF4-FFF2-40B4-BE49-F238E27FC236}">
                    <a16:creationId xmlns:a16="http://schemas.microsoft.com/office/drawing/2014/main" id="{76B8181D-10B4-4F53-A9B5-3916DBC88B7E}"/>
                  </a:ext>
                </a:extLst>
              </p:cNvPr>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7" name="Freeform 445">
                <a:extLst>
                  <a:ext uri="{FF2B5EF4-FFF2-40B4-BE49-F238E27FC236}">
                    <a16:creationId xmlns:a16="http://schemas.microsoft.com/office/drawing/2014/main" id="{169A3939-BAF4-41AF-8F7D-5876BD0E4E5F}"/>
                  </a:ext>
                </a:extLst>
              </p:cNvPr>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8" name="Freeform 446">
                <a:extLst>
                  <a:ext uri="{FF2B5EF4-FFF2-40B4-BE49-F238E27FC236}">
                    <a16:creationId xmlns:a16="http://schemas.microsoft.com/office/drawing/2014/main" id="{7A8A53D6-3C98-481C-AB36-1AE2ED9F52A9}"/>
                  </a:ext>
                </a:extLst>
              </p:cNvPr>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9" name="Freeform 447">
                <a:extLst>
                  <a:ext uri="{FF2B5EF4-FFF2-40B4-BE49-F238E27FC236}">
                    <a16:creationId xmlns:a16="http://schemas.microsoft.com/office/drawing/2014/main" id="{382517EA-DFF7-42A5-8384-F2117E5C28DC}"/>
                  </a:ext>
                </a:extLst>
              </p:cNvPr>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0" name="Freeform 448">
                <a:extLst>
                  <a:ext uri="{FF2B5EF4-FFF2-40B4-BE49-F238E27FC236}">
                    <a16:creationId xmlns:a16="http://schemas.microsoft.com/office/drawing/2014/main" id="{BE9A2E68-09A5-47EC-A45B-DFD94412AE3A}"/>
                  </a:ext>
                </a:extLst>
              </p:cNvPr>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1" name="Freeform 449">
                <a:extLst>
                  <a:ext uri="{FF2B5EF4-FFF2-40B4-BE49-F238E27FC236}">
                    <a16:creationId xmlns:a16="http://schemas.microsoft.com/office/drawing/2014/main" id="{25BF6D44-DF03-4736-8535-4C3BFED24724}"/>
                  </a:ext>
                </a:extLst>
              </p:cNvPr>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2" name="Freeform 450">
                <a:extLst>
                  <a:ext uri="{FF2B5EF4-FFF2-40B4-BE49-F238E27FC236}">
                    <a16:creationId xmlns:a16="http://schemas.microsoft.com/office/drawing/2014/main" id="{A660BE7D-E509-4FF1-932A-5B3675D096E0}"/>
                  </a:ext>
                </a:extLst>
              </p:cNvPr>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 name="Freeform 451">
                <a:extLst>
                  <a:ext uri="{FF2B5EF4-FFF2-40B4-BE49-F238E27FC236}">
                    <a16:creationId xmlns:a16="http://schemas.microsoft.com/office/drawing/2014/main" id="{6ABA4243-54CF-4E4D-9B6F-9B544EF212BD}"/>
                  </a:ext>
                </a:extLst>
              </p:cNvPr>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 name="Freeform 452">
                <a:extLst>
                  <a:ext uri="{FF2B5EF4-FFF2-40B4-BE49-F238E27FC236}">
                    <a16:creationId xmlns:a16="http://schemas.microsoft.com/office/drawing/2014/main" id="{622DC27D-C47D-4EFE-A2CF-C9D6F4FAD175}"/>
                  </a:ext>
                </a:extLst>
              </p:cNvPr>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5" name="Freeform 453">
                <a:extLst>
                  <a:ext uri="{FF2B5EF4-FFF2-40B4-BE49-F238E27FC236}">
                    <a16:creationId xmlns:a16="http://schemas.microsoft.com/office/drawing/2014/main" id="{C96CACA4-2840-4768-9442-895987BCC533}"/>
                  </a:ext>
                </a:extLst>
              </p:cNvPr>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6" name="Freeform 454">
                <a:extLst>
                  <a:ext uri="{FF2B5EF4-FFF2-40B4-BE49-F238E27FC236}">
                    <a16:creationId xmlns:a16="http://schemas.microsoft.com/office/drawing/2014/main" id="{F12924F6-5EBF-4920-8789-7371B31A18A3}"/>
                  </a:ext>
                </a:extLst>
              </p:cNvPr>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7" name="Freeform 455">
                <a:extLst>
                  <a:ext uri="{FF2B5EF4-FFF2-40B4-BE49-F238E27FC236}">
                    <a16:creationId xmlns:a16="http://schemas.microsoft.com/office/drawing/2014/main" id="{2D3647A1-00A9-4AB7-AD9B-6C06B31E1FFB}"/>
                  </a:ext>
                </a:extLst>
              </p:cNvPr>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8" name="Freeform 456">
                <a:extLst>
                  <a:ext uri="{FF2B5EF4-FFF2-40B4-BE49-F238E27FC236}">
                    <a16:creationId xmlns:a16="http://schemas.microsoft.com/office/drawing/2014/main" id="{3EDE5F5A-096A-46D8-A806-FDD26CBA101E}"/>
                  </a:ext>
                </a:extLst>
              </p:cNvPr>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9" name="Freeform 457">
                <a:extLst>
                  <a:ext uri="{FF2B5EF4-FFF2-40B4-BE49-F238E27FC236}">
                    <a16:creationId xmlns:a16="http://schemas.microsoft.com/office/drawing/2014/main" id="{CC5ABEF0-2211-43C5-9F7E-4A03EAE37BD6}"/>
                  </a:ext>
                </a:extLst>
              </p:cNvPr>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aphicFrame>
          <p:nvGraphicFramePr>
            <p:cNvPr id="30" name="Object 458">
              <a:extLst>
                <a:ext uri="{FF2B5EF4-FFF2-40B4-BE49-F238E27FC236}">
                  <a16:creationId xmlns:a16="http://schemas.microsoft.com/office/drawing/2014/main" id="{57DABA20-70A1-4BA1-8499-40EAEFB186CE}"/>
                </a:ext>
              </a:extLst>
            </p:cNvPr>
            <p:cNvGraphicFramePr>
              <a:graphicFrameLocks noChangeAspect="1"/>
            </p:cNvGraphicFramePr>
            <p:nvPr/>
          </p:nvGraphicFramePr>
          <p:xfrm>
            <a:off x="3694" y="2240"/>
            <a:ext cx="207" cy="173"/>
          </p:xfrm>
          <a:graphic>
            <a:graphicData uri="http://schemas.openxmlformats.org/presentationml/2006/ole">
              <mc:AlternateContent xmlns:mc="http://schemas.openxmlformats.org/markup-compatibility/2006">
                <mc:Choice xmlns:v="urn:schemas-microsoft-com:vml" Requires="v">
                  <p:oleObj spid="_x0000_s1629" name="Clip" r:id="rId14" imgW="1305000" imgH="1085760" progId="MS_ClipArt_Gallery.2">
                    <p:embed/>
                  </p:oleObj>
                </mc:Choice>
                <mc:Fallback>
                  <p:oleObj name="Clip" r:id="rId14" imgW="1305000" imgH="1085760" progId="MS_ClipArt_Gallery.2">
                    <p:embed/>
                    <p:pic>
                      <p:nvPicPr>
                        <p:cNvPr id="2050" name="Object 458">
                          <a:extLst>
                            <a:ext uri="{FF2B5EF4-FFF2-40B4-BE49-F238E27FC236}">
                              <a16:creationId xmlns:a16="http://schemas.microsoft.com/office/drawing/2014/main" id="{F2E6D6FA-A5FD-46DB-87D7-A3F6E80AB0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4" y="2240"/>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Line 459">
              <a:extLst>
                <a:ext uri="{FF2B5EF4-FFF2-40B4-BE49-F238E27FC236}">
                  <a16:creationId xmlns:a16="http://schemas.microsoft.com/office/drawing/2014/main" id="{AFF62C9E-429B-4E9B-9442-7CA68AEE44C9}"/>
                </a:ext>
              </a:extLst>
            </p:cNvPr>
            <p:cNvSpPr>
              <a:spLocks noChangeShapeType="1"/>
            </p:cNvSpPr>
            <p:nvPr/>
          </p:nvSpPr>
          <p:spPr bwMode="auto">
            <a:xfrm>
              <a:off x="4084" y="1820"/>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60">
              <a:extLst>
                <a:ext uri="{FF2B5EF4-FFF2-40B4-BE49-F238E27FC236}">
                  <a16:creationId xmlns:a16="http://schemas.microsoft.com/office/drawing/2014/main" id="{8DE20B60-4368-4428-B1FC-839E60C00D31}"/>
                </a:ext>
              </a:extLst>
            </p:cNvPr>
            <p:cNvSpPr>
              <a:spLocks noChangeShapeType="1"/>
            </p:cNvSpPr>
            <p:nvPr/>
          </p:nvSpPr>
          <p:spPr bwMode="auto">
            <a:xfrm>
              <a:off x="3811" y="1712"/>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Freeform 461">
              <a:extLst>
                <a:ext uri="{FF2B5EF4-FFF2-40B4-BE49-F238E27FC236}">
                  <a16:creationId xmlns:a16="http://schemas.microsoft.com/office/drawing/2014/main" id="{3B5648E5-9BA2-4A81-BD2E-DA8B4FFA871D}"/>
                </a:ext>
              </a:extLst>
            </p:cNvPr>
            <p:cNvSpPr>
              <a:spLocks/>
            </p:cNvSpPr>
            <p:nvPr/>
          </p:nvSpPr>
          <p:spPr bwMode="auto">
            <a:xfrm>
              <a:off x="3382" y="2976"/>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 name="Line 462">
              <a:extLst>
                <a:ext uri="{FF2B5EF4-FFF2-40B4-BE49-F238E27FC236}">
                  <a16:creationId xmlns:a16="http://schemas.microsoft.com/office/drawing/2014/main" id="{5FB7EFB6-00F5-4B1F-A317-4307859BE93E}"/>
                </a:ext>
              </a:extLst>
            </p:cNvPr>
            <p:cNvSpPr>
              <a:spLocks noChangeShapeType="1"/>
            </p:cNvSpPr>
            <p:nvPr/>
          </p:nvSpPr>
          <p:spPr bwMode="auto">
            <a:xfrm rot="-5400000">
              <a:off x="4791" y="3440"/>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5" name="Group 463">
              <a:extLst>
                <a:ext uri="{FF2B5EF4-FFF2-40B4-BE49-F238E27FC236}">
                  <a16:creationId xmlns:a16="http://schemas.microsoft.com/office/drawing/2014/main" id="{305B6F1C-9A20-48AA-B917-1047D000863F}"/>
                </a:ext>
              </a:extLst>
            </p:cNvPr>
            <p:cNvGrpSpPr>
              <a:grpSpLocks/>
            </p:cNvGrpSpPr>
            <p:nvPr/>
          </p:nvGrpSpPr>
          <p:grpSpPr bwMode="auto">
            <a:xfrm>
              <a:off x="4736" y="3526"/>
              <a:ext cx="125" cy="230"/>
              <a:chOff x="4180" y="783"/>
              <a:chExt cx="150" cy="307"/>
            </a:xfrm>
          </p:grpSpPr>
          <p:sp>
            <p:nvSpPr>
              <p:cNvPr id="145" name="AutoShape 464">
                <a:extLst>
                  <a:ext uri="{FF2B5EF4-FFF2-40B4-BE49-F238E27FC236}">
                    <a16:creationId xmlns:a16="http://schemas.microsoft.com/office/drawing/2014/main" id="{0E7F57E5-39BF-4CD7-93FA-DAAAF19F44D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6" name="Rectangle 465">
                <a:extLst>
                  <a:ext uri="{FF2B5EF4-FFF2-40B4-BE49-F238E27FC236}">
                    <a16:creationId xmlns:a16="http://schemas.microsoft.com/office/drawing/2014/main" id="{D9B76675-44EF-4C6A-BF7D-3E2EFA7151DB}"/>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7" name="Rectangle 466">
                <a:extLst>
                  <a:ext uri="{FF2B5EF4-FFF2-40B4-BE49-F238E27FC236}">
                    <a16:creationId xmlns:a16="http://schemas.microsoft.com/office/drawing/2014/main" id="{86DD87EB-3BF1-4D0C-82CE-D12529355506}"/>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8" name="AutoShape 467">
                <a:extLst>
                  <a:ext uri="{FF2B5EF4-FFF2-40B4-BE49-F238E27FC236}">
                    <a16:creationId xmlns:a16="http://schemas.microsoft.com/office/drawing/2014/main" id="{BF30A49C-CA99-40A7-879A-32B11B03C243}"/>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9" name="Line 468">
                <a:extLst>
                  <a:ext uri="{FF2B5EF4-FFF2-40B4-BE49-F238E27FC236}">
                    <a16:creationId xmlns:a16="http://schemas.microsoft.com/office/drawing/2014/main" id="{A7CB69A6-C1A6-4F3A-8B1F-C5D92BD69F57}"/>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469">
                <a:extLst>
                  <a:ext uri="{FF2B5EF4-FFF2-40B4-BE49-F238E27FC236}">
                    <a16:creationId xmlns:a16="http://schemas.microsoft.com/office/drawing/2014/main" id="{7B1AC019-15EC-481F-9F18-1D6D71B482CB}"/>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Rectangle 470">
                <a:extLst>
                  <a:ext uri="{FF2B5EF4-FFF2-40B4-BE49-F238E27FC236}">
                    <a16:creationId xmlns:a16="http://schemas.microsoft.com/office/drawing/2014/main" id="{80562BF8-AEFA-4D65-B184-9D5840C48E7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2" name="Rectangle 471">
                <a:extLst>
                  <a:ext uri="{FF2B5EF4-FFF2-40B4-BE49-F238E27FC236}">
                    <a16:creationId xmlns:a16="http://schemas.microsoft.com/office/drawing/2014/main" id="{086E6F08-F5DC-436C-AC0E-201ADEC155AF}"/>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36" name="Line 472">
              <a:extLst>
                <a:ext uri="{FF2B5EF4-FFF2-40B4-BE49-F238E27FC236}">
                  <a16:creationId xmlns:a16="http://schemas.microsoft.com/office/drawing/2014/main" id="{2177E908-B034-490A-8B51-34D0B73EDC93}"/>
                </a:ext>
              </a:extLst>
            </p:cNvPr>
            <p:cNvSpPr>
              <a:spLocks noChangeShapeType="1"/>
            </p:cNvSpPr>
            <p:nvPr/>
          </p:nvSpPr>
          <p:spPr bwMode="auto">
            <a:xfrm rot="5400000" flipV="1">
              <a:off x="4883" y="3617"/>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473">
              <a:extLst>
                <a:ext uri="{FF2B5EF4-FFF2-40B4-BE49-F238E27FC236}">
                  <a16:creationId xmlns:a16="http://schemas.microsoft.com/office/drawing/2014/main" id="{F78963E3-0EEC-430D-8F80-FBE2FEEAF58E}"/>
                </a:ext>
              </a:extLst>
            </p:cNvPr>
            <p:cNvSpPr>
              <a:spLocks noChangeShapeType="1"/>
            </p:cNvSpPr>
            <p:nvPr/>
          </p:nvSpPr>
          <p:spPr bwMode="auto">
            <a:xfrm rot="-5400000">
              <a:off x="5000" y="3413"/>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474">
              <a:extLst>
                <a:ext uri="{FF2B5EF4-FFF2-40B4-BE49-F238E27FC236}">
                  <a16:creationId xmlns:a16="http://schemas.microsoft.com/office/drawing/2014/main" id="{04B73268-5274-4D36-B425-37230EB63E20}"/>
                </a:ext>
              </a:extLst>
            </p:cNvPr>
            <p:cNvGrpSpPr>
              <a:grpSpLocks/>
            </p:cNvGrpSpPr>
            <p:nvPr/>
          </p:nvGrpSpPr>
          <p:grpSpPr bwMode="auto">
            <a:xfrm>
              <a:off x="4735" y="3230"/>
              <a:ext cx="316" cy="148"/>
              <a:chOff x="3600" y="219"/>
              <a:chExt cx="360" cy="175"/>
            </a:xfrm>
          </p:grpSpPr>
          <p:sp>
            <p:nvSpPr>
              <p:cNvPr id="132" name="Oval 475">
                <a:extLst>
                  <a:ext uri="{FF2B5EF4-FFF2-40B4-BE49-F238E27FC236}">
                    <a16:creationId xmlns:a16="http://schemas.microsoft.com/office/drawing/2014/main" id="{D27DCC17-9F80-4D70-9C01-6A6175D34528}"/>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 name="Line 476">
                <a:extLst>
                  <a:ext uri="{FF2B5EF4-FFF2-40B4-BE49-F238E27FC236}">
                    <a16:creationId xmlns:a16="http://schemas.microsoft.com/office/drawing/2014/main" id="{566CF935-9AFD-4396-BE78-E29563FE0A59}"/>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477">
                <a:extLst>
                  <a:ext uri="{FF2B5EF4-FFF2-40B4-BE49-F238E27FC236}">
                    <a16:creationId xmlns:a16="http://schemas.microsoft.com/office/drawing/2014/main" id="{F55219E7-DCE3-4048-BA4C-CEF7D8504830}"/>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Rectangle 478">
                <a:extLst>
                  <a:ext uri="{FF2B5EF4-FFF2-40B4-BE49-F238E27FC236}">
                    <a16:creationId xmlns:a16="http://schemas.microsoft.com/office/drawing/2014/main" id="{63470F7A-C011-4A7E-942E-CDBE53FB62C4}"/>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36" name="Oval 479">
                <a:extLst>
                  <a:ext uri="{FF2B5EF4-FFF2-40B4-BE49-F238E27FC236}">
                    <a16:creationId xmlns:a16="http://schemas.microsoft.com/office/drawing/2014/main" id="{83493EBF-9553-400A-B304-05BDE31F2DA7}"/>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37" name="Group 480">
                <a:extLst>
                  <a:ext uri="{FF2B5EF4-FFF2-40B4-BE49-F238E27FC236}">
                    <a16:creationId xmlns:a16="http://schemas.microsoft.com/office/drawing/2014/main" id="{DCAA40D8-B14B-4815-B6BF-74F70F7BCA1B}"/>
                  </a:ext>
                </a:extLst>
              </p:cNvPr>
              <p:cNvGrpSpPr>
                <a:grpSpLocks/>
              </p:cNvGrpSpPr>
              <p:nvPr/>
            </p:nvGrpSpPr>
            <p:grpSpPr bwMode="auto">
              <a:xfrm>
                <a:off x="3686" y="244"/>
                <a:ext cx="177" cy="66"/>
                <a:chOff x="2848" y="848"/>
                <a:chExt cx="140" cy="98"/>
              </a:xfrm>
            </p:grpSpPr>
            <p:sp>
              <p:nvSpPr>
                <p:cNvPr id="142" name="Line 481">
                  <a:extLst>
                    <a:ext uri="{FF2B5EF4-FFF2-40B4-BE49-F238E27FC236}">
                      <a16:creationId xmlns:a16="http://schemas.microsoft.com/office/drawing/2014/main" id="{19D6C001-4E1D-4518-957F-4AECFC3E252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 name="Line 482">
                  <a:extLst>
                    <a:ext uri="{FF2B5EF4-FFF2-40B4-BE49-F238E27FC236}">
                      <a16:creationId xmlns:a16="http://schemas.microsoft.com/office/drawing/2014/main" id="{1DD631FB-877F-4841-A222-4891C4DB87B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483">
                  <a:extLst>
                    <a:ext uri="{FF2B5EF4-FFF2-40B4-BE49-F238E27FC236}">
                      <a16:creationId xmlns:a16="http://schemas.microsoft.com/office/drawing/2014/main" id="{12972FDA-185E-4F71-B270-0459A0C77625}"/>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8" name="Group 484">
                <a:extLst>
                  <a:ext uri="{FF2B5EF4-FFF2-40B4-BE49-F238E27FC236}">
                    <a16:creationId xmlns:a16="http://schemas.microsoft.com/office/drawing/2014/main" id="{8F69AEDA-C882-436E-B87A-EB24F2CFBC14}"/>
                  </a:ext>
                </a:extLst>
              </p:cNvPr>
              <p:cNvGrpSpPr>
                <a:grpSpLocks/>
              </p:cNvGrpSpPr>
              <p:nvPr/>
            </p:nvGrpSpPr>
            <p:grpSpPr bwMode="auto">
              <a:xfrm flipV="1">
                <a:off x="3686" y="243"/>
                <a:ext cx="177" cy="66"/>
                <a:chOff x="2848" y="848"/>
                <a:chExt cx="140" cy="98"/>
              </a:xfrm>
            </p:grpSpPr>
            <p:sp>
              <p:nvSpPr>
                <p:cNvPr id="139" name="Line 485">
                  <a:extLst>
                    <a:ext uri="{FF2B5EF4-FFF2-40B4-BE49-F238E27FC236}">
                      <a16:creationId xmlns:a16="http://schemas.microsoft.com/office/drawing/2014/main" id="{C4FC07E5-49ED-40CE-BAA9-816167A105AD}"/>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486">
                  <a:extLst>
                    <a:ext uri="{FF2B5EF4-FFF2-40B4-BE49-F238E27FC236}">
                      <a16:creationId xmlns:a16="http://schemas.microsoft.com/office/drawing/2014/main" id="{2644ABEC-99E4-49A0-AA5C-65CC4FFC779A}"/>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487">
                  <a:extLst>
                    <a:ext uri="{FF2B5EF4-FFF2-40B4-BE49-F238E27FC236}">
                      <a16:creationId xmlns:a16="http://schemas.microsoft.com/office/drawing/2014/main" id="{98796878-3C20-4FF9-91C3-C3D6502EFB1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9" name="Group 488">
              <a:extLst>
                <a:ext uri="{FF2B5EF4-FFF2-40B4-BE49-F238E27FC236}">
                  <a16:creationId xmlns:a16="http://schemas.microsoft.com/office/drawing/2014/main" id="{E4D8CFB1-F171-416A-AEA5-F51602CF4CBC}"/>
                </a:ext>
              </a:extLst>
            </p:cNvPr>
            <p:cNvGrpSpPr>
              <a:grpSpLocks/>
            </p:cNvGrpSpPr>
            <p:nvPr/>
          </p:nvGrpSpPr>
          <p:grpSpPr bwMode="auto">
            <a:xfrm>
              <a:off x="4221" y="3056"/>
              <a:ext cx="316" cy="148"/>
              <a:chOff x="3600" y="219"/>
              <a:chExt cx="360" cy="175"/>
            </a:xfrm>
          </p:grpSpPr>
          <p:sp>
            <p:nvSpPr>
              <p:cNvPr id="119" name="Oval 489">
                <a:extLst>
                  <a:ext uri="{FF2B5EF4-FFF2-40B4-BE49-F238E27FC236}">
                    <a16:creationId xmlns:a16="http://schemas.microsoft.com/office/drawing/2014/main" id="{13E088B4-67EF-47A3-8D27-658206A9F1EC}"/>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 name="Line 490">
                <a:extLst>
                  <a:ext uri="{FF2B5EF4-FFF2-40B4-BE49-F238E27FC236}">
                    <a16:creationId xmlns:a16="http://schemas.microsoft.com/office/drawing/2014/main" id="{DB964219-7721-4B61-8374-829B11BFDBEE}"/>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491">
                <a:extLst>
                  <a:ext uri="{FF2B5EF4-FFF2-40B4-BE49-F238E27FC236}">
                    <a16:creationId xmlns:a16="http://schemas.microsoft.com/office/drawing/2014/main" id="{DF850EF1-491E-46CC-8DC0-E8C331BFA875}"/>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Rectangle 492">
                <a:extLst>
                  <a:ext uri="{FF2B5EF4-FFF2-40B4-BE49-F238E27FC236}">
                    <a16:creationId xmlns:a16="http://schemas.microsoft.com/office/drawing/2014/main" id="{E94BB0E0-1ABF-4BE5-96DA-6DF27BAD2C9C}"/>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23" name="Oval 493">
                <a:extLst>
                  <a:ext uri="{FF2B5EF4-FFF2-40B4-BE49-F238E27FC236}">
                    <a16:creationId xmlns:a16="http://schemas.microsoft.com/office/drawing/2014/main" id="{B331F199-2A5C-43BB-8B87-D5386B6EF29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24" name="Group 494">
                <a:extLst>
                  <a:ext uri="{FF2B5EF4-FFF2-40B4-BE49-F238E27FC236}">
                    <a16:creationId xmlns:a16="http://schemas.microsoft.com/office/drawing/2014/main" id="{9BCE0498-7DD5-4914-9C90-A6F315C5EE18}"/>
                  </a:ext>
                </a:extLst>
              </p:cNvPr>
              <p:cNvGrpSpPr>
                <a:grpSpLocks/>
              </p:cNvGrpSpPr>
              <p:nvPr/>
            </p:nvGrpSpPr>
            <p:grpSpPr bwMode="auto">
              <a:xfrm>
                <a:off x="3686" y="244"/>
                <a:ext cx="177" cy="66"/>
                <a:chOff x="2848" y="848"/>
                <a:chExt cx="140" cy="98"/>
              </a:xfrm>
            </p:grpSpPr>
            <p:sp>
              <p:nvSpPr>
                <p:cNvPr id="129" name="Line 495">
                  <a:extLst>
                    <a:ext uri="{FF2B5EF4-FFF2-40B4-BE49-F238E27FC236}">
                      <a16:creationId xmlns:a16="http://schemas.microsoft.com/office/drawing/2014/main" id="{1B74BFB2-3C6B-4499-B7EC-0B2CD0A0DA66}"/>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496">
                  <a:extLst>
                    <a:ext uri="{FF2B5EF4-FFF2-40B4-BE49-F238E27FC236}">
                      <a16:creationId xmlns:a16="http://schemas.microsoft.com/office/drawing/2014/main" id="{67409FA9-DB42-4A0B-8CD0-07E27AC5775B}"/>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497">
                  <a:extLst>
                    <a:ext uri="{FF2B5EF4-FFF2-40B4-BE49-F238E27FC236}">
                      <a16:creationId xmlns:a16="http://schemas.microsoft.com/office/drawing/2014/main" id="{CEB9C9AB-BB0A-4AF4-A1D9-4BD694D27C69}"/>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5" name="Group 498">
                <a:extLst>
                  <a:ext uri="{FF2B5EF4-FFF2-40B4-BE49-F238E27FC236}">
                    <a16:creationId xmlns:a16="http://schemas.microsoft.com/office/drawing/2014/main" id="{1C7AF0D8-E2C2-46A8-8B09-D4C47B94DC89}"/>
                  </a:ext>
                </a:extLst>
              </p:cNvPr>
              <p:cNvGrpSpPr>
                <a:grpSpLocks/>
              </p:cNvGrpSpPr>
              <p:nvPr/>
            </p:nvGrpSpPr>
            <p:grpSpPr bwMode="auto">
              <a:xfrm flipV="1">
                <a:off x="3686" y="243"/>
                <a:ext cx="177" cy="66"/>
                <a:chOff x="2848" y="848"/>
                <a:chExt cx="140" cy="98"/>
              </a:xfrm>
            </p:grpSpPr>
            <p:sp>
              <p:nvSpPr>
                <p:cNvPr id="126" name="Line 499">
                  <a:extLst>
                    <a:ext uri="{FF2B5EF4-FFF2-40B4-BE49-F238E27FC236}">
                      <a16:creationId xmlns:a16="http://schemas.microsoft.com/office/drawing/2014/main" id="{491F7387-2764-4C48-A60E-0A5900F78D5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500">
                  <a:extLst>
                    <a:ext uri="{FF2B5EF4-FFF2-40B4-BE49-F238E27FC236}">
                      <a16:creationId xmlns:a16="http://schemas.microsoft.com/office/drawing/2014/main" id="{AF6BDB53-8EE4-4434-9A2D-ED8A3AF8AFC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501">
                  <a:extLst>
                    <a:ext uri="{FF2B5EF4-FFF2-40B4-BE49-F238E27FC236}">
                      <a16:creationId xmlns:a16="http://schemas.microsoft.com/office/drawing/2014/main" id="{574A8F96-C929-4B1D-856C-A567E441692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0" name="Group 502">
              <a:extLst>
                <a:ext uri="{FF2B5EF4-FFF2-40B4-BE49-F238E27FC236}">
                  <a16:creationId xmlns:a16="http://schemas.microsoft.com/office/drawing/2014/main" id="{660EA8F1-CD0B-4FDF-B0E3-4FF8E080BB61}"/>
                </a:ext>
              </a:extLst>
            </p:cNvPr>
            <p:cNvGrpSpPr>
              <a:grpSpLocks/>
            </p:cNvGrpSpPr>
            <p:nvPr/>
          </p:nvGrpSpPr>
          <p:grpSpPr bwMode="auto">
            <a:xfrm>
              <a:off x="3802" y="3248"/>
              <a:ext cx="316" cy="148"/>
              <a:chOff x="3600" y="219"/>
              <a:chExt cx="360" cy="175"/>
            </a:xfrm>
          </p:grpSpPr>
          <p:sp>
            <p:nvSpPr>
              <p:cNvPr id="106" name="Oval 503">
                <a:extLst>
                  <a:ext uri="{FF2B5EF4-FFF2-40B4-BE49-F238E27FC236}">
                    <a16:creationId xmlns:a16="http://schemas.microsoft.com/office/drawing/2014/main" id="{1DA16873-464D-436C-88A3-BD54A3A3558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7" name="Line 504">
                <a:extLst>
                  <a:ext uri="{FF2B5EF4-FFF2-40B4-BE49-F238E27FC236}">
                    <a16:creationId xmlns:a16="http://schemas.microsoft.com/office/drawing/2014/main" id="{31CAFD1E-E62F-4C01-9EA7-98D6707F1421}"/>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505">
                <a:extLst>
                  <a:ext uri="{FF2B5EF4-FFF2-40B4-BE49-F238E27FC236}">
                    <a16:creationId xmlns:a16="http://schemas.microsoft.com/office/drawing/2014/main" id="{ABC3EFE2-A11B-41BF-8C83-51B86D5D6774}"/>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Rectangle 506">
                <a:extLst>
                  <a:ext uri="{FF2B5EF4-FFF2-40B4-BE49-F238E27FC236}">
                    <a16:creationId xmlns:a16="http://schemas.microsoft.com/office/drawing/2014/main" id="{464E019E-BC4A-4FE8-A22C-D03BE919B075}"/>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10" name="Oval 507">
                <a:extLst>
                  <a:ext uri="{FF2B5EF4-FFF2-40B4-BE49-F238E27FC236}">
                    <a16:creationId xmlns:a16="http://schemas.microsoft.com/office/drawing/2014/main" id="{9ADC16BF-32E8-4413-9CF9-BC9BD2BA7424}"/>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11" name="Group 508">
                <a:extLst>
                  <a:ext uri="{FF2B5EF4-FFF2-40B4-BE49-F238E27FC236}">
                    <a16:creationId xmlns:a16="http://schemas.microsoft.com/office/drawing/2014/main" id="{595B79A0-0037-468C-8D24-E2320168C490}"/>
                  </a:ext>
                </a:extLst>
              </p:cNvPr>
              <p:cNvGrpSpPr>
                <a:grpSpLocks/>
              </p:cNvGrpSpPr>
              <p:nvPr/>
            </p:nvGrpSpPr>
            <p:grpSpPr bwMode="auto">
              <a:xfrm>
                <a:off x="3686" y="244"/>
                <a:ext cx="177" cy="66"/>
                <a:chOff x="2848" y="848"/>
                <a:chExt cx="140" cy="98"/>
              </a:xfrm>
            </p:grpSpPr>
            <p:sp>
              <p:nvSpPr>
                <p:cNvPr id="116" name="Line 509">
                  <a:extLst>
                    <a:ext uri="{FF2B5EF4-FFF2-40B4-BE49-F238E27FC236}">
                      <a16:creationId xmlns:a16="http://schemas.microsoft.com/office/drawing/2014/main" id="{BE0D978E-9C4B-4571-922A-3EE9358A3227}"/>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510">
                  <a:extLst>
                    <a:ext uri="{FF2B5EF4-FFF2-40B4-BE49-F238E27FC236}">
                      <a16:creationId xmlns:a16="http://schemas.microsoft.com/office/drawing/2014/main" id="{016111B6-C37C-4D86-AF42-63EB9B406869}"/>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511">
                  <a:extLst>
                    <a:ext uri="{FF2B5EF4-FFF2-40B4-BE49-F238E27FC236}">
                      <a16:creationId xmlns:a16="http://schemas.microsoft.com/office/drawing/2014/main" id="{F56E8592-13FA-4D8C-AC0C-9EA83276B99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2" name="Group 512">
                <a:extLst>
                  <a:ext uri="{FF2B5EF4-FFF2-40B4-BE49-F238E27FC236}">
                    <a16:creationId xmlns:a16="http://schemas.microsoft.com/office/drawing/2014/main" id="{625DF67C-B5CB-49A8-86E6-CB3AA5DC818F}"/>
                  </a:ext>
                </a:extLst>
              </p:cNvPr>
              <p:cNvGrpSpPr>
                <a:grpSpLocks/>
              </p:cNvGrpSpPr>
              <p:nvPr/>
            </p:nvGrpSpPr>
            <p:grpSpPr bwMode="auto">
              <a:xfrm flipV="1">
                <a:off x="3686" y="243"/>
                <a:ext cx="177" cy="66"/>
                <a:chOff x="2848" y="848"/>
                <a:chExt cx="140" cy="98"/>
              </a:xfrm>
            </p:grpSpPr>
            <p:sp>
              <p:nvSpPr>
                <p:cNvPr id="113" name="Line 513">
                  <a:extLst>
                    <a:ext uri="{FF2B5EF4-FFF2-40B4-BE49-F238E27FC236}">
                      <a16:creationId xmlns:a16="http://schemas.microsoft.com/office/drawing/2014/main" id="{202F7B2F-61DC-4837-AFA9-2D34E4BA4E8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514">
                  <a:extLst>
                    <a:ext uri="{FF2B5EF4-FFF2-40B4-BE49-F238E27FC236}">
                      <a16:creationId xmlns:a16="http://schemas.microsoft.com/office/drawing/2014/main" id="{30548A58-53A6-4013-AAC2-D0145063BAD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515">
                  <a:extLst>
                    <a:ext uri="{FF2B5EF4-FFF2-40B4-BE49-F238E27FC236}">
                      <a16:creationId xmlns:a16="http://schemas.microsoft.com/office/drawing/2014/main" id="{394F53D1-327B-46B4-824B-24E06D6CAA35}"/>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1" name="Line 516">
              <a:extLst>
                <a:ext uri="{FF2B5EF4-FFF2-40B4-BE49-F238E27FC236}">
                  <a16:creationId xmlns:a16="http://schemas.microsoft.com/office/drawing/2014/main" id="{570DC65E-9818-4E78-8CF7-82E6B6F9E640}"/>
                </a:ext>
              </a:extLst>
            </p:cNvPr>
            <p:cNvSpPr>
              <a:spLocks noChangeShapeType="1"/>
            </p:cNvSpPr>
            <p:nvPr/>
          </p:nvSpPr>
          <p:spPr bwMode="auto">
            <a:xfrm>
              <a:off x="4504" y="3189"/>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17">
              <a:extLst>
                <a:ext uri="{FF2B5EF4-FFF2-40B4-BE49-F238E27FC236}">
                  <a16:creationId xmlns:a16="http://schemas.microsoft.com/office/drawing/2014/main" id="{50032019-EC35-49F7-A982-3D1E2C80260A}"/>
                </a:ext>
              </a:extLst>
            </p:cNvPr>
            <p:cNvSpPr>
              <a:spLocks noChangeShapeType="1"/>
            </p:cNvSpPr>
            <p:nvPr/>
          </p:nvSpPr>
          <p:spPr bwMode="auto">
            <a:xfrm flipV="1">
              <a:off x="4093" y="3197"/>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18">
              <a:extLst>
                <a:ext uri="{FF2B5EF4-FFF2-40B4-BE49-F238E27FC236}">
                  <a16:creationId xmlns:a16="http://schemas.microsoft.com/office/drawing/2014/main" id="{D800C8C2-7DB8-40F0-9083-7D81877ED341}"/>
                </a:ext>
              </a:extLst>
            </p:cNvPr>
            <p:cNvSpPr>
              <a:spLocks noChangeShapeType="1"/>
            </p:cNvSpPr>
            <p:nvPr/>
          </p:nvSpPr>
          <p:spPr bwMode="auto">
            <a:xfrm flipV="1">
              <a:off x="4120" y="3325"/>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19">
              <a:extLst>
                <a:ext uri="{FF2B5EF4-FFF2-40B4-BE49-F238E27FC236}">
                  <a16:creationId xmlns:a16="http://schemas.microsoft.com/office/drawing/2014/main" id="{C655C4EA-044A-4792-86F6-83EE6A83389C}"/>
                </a:ext>
              </a:extLst>
            </p:cNvPr>
            <p:cNvSpPr>
              <a:spLocks noChangeShapeType="1"/>
            </p:cNvSpPr>
            <p:nvPr/>
          </p:nvSpPr>
          <p:spPr bwMode="auto">
            <a:xfrm flipH="1">
              <a:off x="3676" y="3165"/>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20">
              <a:extLst>
                <a:ext uri="{FF2B5EF4-FFF2-40B4-BE49-F238E27FC236}">
                  <a16:creationId xmlns:a16="http://schemas.microsoft.com/office/drawing/2014/main" id="{BBB26CE6-EA49-48CB-9E62-61501F61F868}"/>
                </a:ext>
              </a:extLst>
            </p:cNvPr>
            <p:cNvSpPr>
              <a:spLocks noChangeShapeType="1"/>
            </p:cNvSpPr>
            <p:nvPr/>
          </p:nvSpPr>
          <p:spPr bwMode="auto">
            <a:xfrm>
              <a:off x="3692" y="3197"/>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521">
              <a:extLst>
                <a:ext uri="{FF2B5EF4-FFF2-40B4-BE49-F238E27FC236}">
                  <a16:creationId xmlns:a16="http://schemas.microsoft.com/office/drawing/2014/main" id="{3F1D0175-44D4-40BE-8FC0-0661EE384CAC}"/>
                </a:ext>
              </a:extLst>
            </p:cNvPr>
            <p:cNvSpPr>
              <a:spLocks noChangeShapeType="1"/>
            </p:cNvSpPr>
            <p:nvPr/>
          </p:nvSpPr>
          <p:spPr bwMode="auto">
            <a:xfrm>
              <a:off x="3604" y="3409"/>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522">
              <a:extLst>
                <a:ext uri="{FF2B5EF4-FFF2-40B4-BE49-F238E27FC236}">
                  <a16:creationId xmlns:a16="http://schemas.microsoft.com/office/drawing/2014/main" id="{67837BF1-E869-40AD-8597-E4DCAAD13501}"/>
                </a:ext>
              </a:extLst>
            </p:cNvPr>
            <p:cNvSpPr>
              <a:spLocks noChangeShapeType="1"/>
            </p:cNvSpPr>
            <p:nvPr/>
          </p:nvSpPr>
          <p:spPr bwMode="auto">
            <a:xfrm>
              <a:off x="3763" y="3459"/>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23">
              <a:extLst>
                <a:ext uri="{FF2B5EF4-FFF2-40B4-BE49-F238E27FC236}">
                  <a16:creationId xmlns:a16="http://schemas.microsoft.com/office/drawing/2014/main" id="{111C4BE0-DD90-4963-9DDB-10661B53BB5E}"/>
                </a:ext>
              </a:extLst>
            </p:cNvPr>
            <p:cNvSpPr>
              <a:spLocks noChangeShapeType="1"/>
            </p:cNvSpPr>
            <p:nvPr/>
          </p:nvSpPr>
          <p:spPr bwMode="auto">
            <a:xfrm flipH="1">
              <a:off x="3914" y="3401"/>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524">
              <a:extLst>
                <a:ext uri="{FF2B5EF4-FFF2-40B4-BE49-F238E27FC236}">
                  <a16:creationId xmlns:a16="http://schemas.microsoft.com/office/drawing/2014/main" id="{9F575D33-8067-40C8-894C-9A839BB4317C}"/>
                </a:ext>
              </a:extLst>
            </p:cNvPr>
            <p:cNvSpPr>
              <a:spLocks noChangeShapeType="1"/>
            </p:cNvSpPr>
            <p:nvPr/>
          </p:nvSpPr>
          <p:spPr bwMode="auto">
            <a:xfrm>
              <a:off x="3796" y="3457"/>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25">
              <a:extLst>
                <a:ext uri="{FF2B5EF4-FFF2-40B4-BE49-F238E27FC236}">
                  <a16:creationId xmlns:a16="http://schemas.microsoft.com/office/drawing/2014/main" id="{F90CAB66-8851-4C55-9D40-F0CCB0747919}"/>
                </a:ext>
              </a:extLst>
            </p:cNvPr>
            <p:cNvSpPr>
              <a:spLocks noChangeShapeType="1"/>
            </p:cNvSpPr>
            <p:nvPr/>
          </p:nvSpPr>
          <p:spPr bwMode="auto">
            <a:xfrm flipH="1" flipV="1">
              <a:off x="4046" y="346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 name="Object 526">
              <a:extLst>
                <a:ext uri="{FF2B5EF4-FFF2-40B4-BE49-F238E27FC236}">
                  <a16:creationId xmlns:a16="http://schemas.microsoft.com/office/drawing/2014/main" id="{23294C63-0590-4230-8608-244212BEDBCF}"/>
                </a:ext>
              </a:extLst>
            </p:cNvPr>
            <p:cNvGraphicFramePr>
              <a:graphicFrameLocks noChangeAspect="1"/>
            </p:cNvGraphicFramePr>
            <p:nvPr/>
          </p:nvGraphicFramePr>
          <p:xfrm>
            <a:off x="3451" y="3335"/>
            <a:ext cx="216" cy="180"/>
          </p:xfrm>
          <a:graphic>
            <a:graphicData uri="http://schemas.openxmlformats.org/presentationml/2006/ole">
              <mc:AlternateContent xmlns:mc="http://schemas.openxmlformats.org/markup-compatibility/2006">
                <mc:Choice xmlns:v="urn:schemas-microsoft-com:vml" Requires="v">
                  <p:oleObj spid="_x0000_s1630" name="Clip" r:id="rId16" imgW="1305000" imgH="1085760" progId="MS_ClipArt_Gallery.2">
                    <p:embed/>
                  </p:oleObj>
                </mc:Choice>
                <mc:Fallback>
                  <p:oleObj name="Clip" r:id="rId16" imgW="1305000" imgH="1085760" progId="MS_ClipArt_Gallery.2">
                    <p:embed/>
                    <p:pic>
                      <p:nvPicPr>
                        <p:cNvPr id="2051" name="Object 526">
                          <a:extLst>
                            <a:ext uri="{FF2B5EF4-FFF2-40B4-BE49-F238E27FC236}">
                              <a16:creationId xmlns:a16="http://schemas.microsoft.com/office/drawing/2014/main" id="{4169B24E-B1FF-48D4-8490-04540CD70E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 y="333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527">
              <a:extLst>
                <a:ext uri="{FF2B5EF4-FFF2-40B4-BE49-F238E27FC236}">
                  <a16:creationId xmlns:a16="http://schemas.microsoft.com/office/drawing/2014/main" id="{0DF9B90D-4F47-4AE4-BF91-CDB1E4A39B8F}"/>
                </a:ext>
              </a:extLst>
            </p:cNvPr>
            <p:cNvGraphicFramePr>
              <a:graphicFrameLocks noChangeAspect="1"/>
            </p:cNvGraphicFramePr>
            <p:nvPr/>
          </p:nvGraphicFramePr>
          <p:xfrm>
            <a:off x="3555" y="3135"/>
            <a:ext cx="216" cy="180"/>
          </p:xfrm>
          <a:graphic>
            <a:graphicData uri="http://schemas.openxmlformats.org/presentationml/2006/ole">
              <mc:AlternateContent xmlns:mc="http://schemas.openxmlformats.org/markup-compatibility/2006">
                <mc:Choice xmlns:v="urn:schemas-microsoft-com:vml" Requires="v">
                  <p:oleObj spid="_x0000_s1631" name="Clip" r:id="rId17" imgW="1305000" imgH="1085760" progId="MS_ClipArt_Gallery.2">
                    <p:embed/>
                  </p:oleObj>
                </mc:Choice>
                <mc:Fallback>
                  <p:oleObj name="Clip" r:id="rId17" imgW="1305000" imgH="1085760" progId="MS_ClipArt_Gallery.2">
                    <p:embed/>
                    <p:pic>
                      <p:nvPicPr>
                        <p:cNvPr id="2052" name="Object 527">
                          <a:extLst>
                            <a:ext uri="{FF2B5EF4-FFF2-40B4-BE49-F238E27FC236}">
                              <a16:creationId xmlns:a16="http://schemas.microsoft.com/office/drawing/2014/main" id="{AF1DE209-ABDD-4C98-84BD-4A6E514F00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5" y="313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528">
              <a:extLst>
                <a:ext uri="{FF2B5EF4-FFF2-40B4-BE49-F238E27FC236}">
                  <a16:creationId xmlns:a16="http://schemas.microsoft.com/office/drawing/2014/main" id="{159B6060-D6F1-419D-8E91-FB5B1A11C484}"/>
                </a:ext>
              </a:extLst>
            </p:cNvPr>
            <p:cNvGraphicFramePr>
              <a:graphicFrameLocks noChangeAspect="1"/>
            </p:cNvGraphicFramePr>
            <p:nvPr/>
          </p:nvGraphicFramePr>
          <p:xfrm>
            <a:off x="3723" y="3495"/>
            <a:ext cx="216" cy="180"/>
          </p:xfrm>
          <a:graphic>
            <a:graphicData uri="http://schemas.openxmlformats.org/presentationml/2006/ole">
              <mc:AlternateContent xmlns:mc="http://schemas.openxmlformats.org/markup-compatibility/2006">
                <mc:Choice xmlns:v="urn:schemas-microsoft-com:vml" Requires="v">
                  <p:oleObj spid="_x0000_s1632" name="Clip" r:id="rId18" imgW="1305000" imgH="1085760" progId="MS_ClipArt_Gallery.2">
                    <p:embed/>
                  </p:oleObj>
                </mc:Choice>
                <mc:Fallback>
                  <p:oleObj name="Clip" r:id="rId18" imgW="1305000" imgH="1085760" progId="MS_ClipArt_Gallery.2">
                    <p:embed/>
                    <p:pic>
                      <p:nvPicPr>
                        <p:cNvPr id="2053" name="Object 528">
                          <a:extLst>
                            <a:ext uri="{FF2B5EF4-FFF2-40B4-BE49-F238E27FC236}">
                              <a16:creationId xmlns:a16="http://schemas.microsoft.com/office/drawing/2014/main" id="{DF359E02-EFAF-47EF-8EFA-0F75995A29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3" y="349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529">
              <a:extLst>
                <a:ext uri="{FF2B5EF4-FFF2-40B4-BE49-F238E27FC236}">
                  <a16:creationId xmlns:a16="http://schemas.microsoft.com/office/drawing/2014/main" id="{8BB245AD-F3FC-483F-A654-FAC4EB8DBFBD}"/>
                </a:ext>
              </a:extLst>
            </p:cNvPr>
            <p:cNvGraphicFramePr>
              <a:graphicFrameLocks noChangeAspect="1"/>
            </p:cNvGraphicFramePr>
            <p:nvPr/>
          </p:nvGraphicFramePr>
          <p:xfrm>
            <a:off x="3937" y="3497"/>
            <a:ext cx="216" cy="180"/>
          </p:xfrm>
          <a:graphic>
            <a:graphicData uri="http://schemas.openxmlformats.org/presentationml/2006/ole">
              <mc:AlternateContent xmlns:mc="http://schemas.openxmlformats.org/markup-compatibility/2006">
                <mc:Choice xmlns:v="urn:schemas-microsoft-com:vml" Requires="v">
                  <p:oleObj spid="_x0000_s1633" name="Clip" r:id="rId19" imgW="1305000" imgH="1085760" progId="MS_ClipArt_Gallery.2">
                    <p:embed/>
                  </p:oleObj>
                </mc:Choice>
                <mc:Fallback>
                  <p:oleObj name="Clip" r:id="rId19" imgW="1305000" imgH="1085760" progId="MS_ClipArt_Gallery.2">
                    <p:embed/>
                    <p:pic>
                      <p:nvPicPr>
                        <p:cNvPr id="2054" name="Object 529">
                          <a:extLst>
                            <a:ext uri="{FF2B5EF4-FFF2-40B4-BE49-F238E27FC236}">
                              <a16:creationId xmlns:a16="http://schemas.microsoft.com/office/drawing/2014/main" id="{82205BA9-0B74-43C5-8A33-71A5D47D67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37" y="3497"/>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5" name="Group 530">
              <a:extLst>
                <a:ext uri="{FF2B5EF4-FFF2-40B4-BE49-F238E27FC236}">
                  <a16:creationId xmlns:a16="http://schemas.microsoft.com/office/drawing/2014/main" id="{DA8AF515-4DA2-4DF1-BE2C-CC6FB381F700}"/>
                </a:ext>
              </a:extLst>
            </p:cNvPr>
            <p:cNvGrpSpPr>
              <a:grpSpLocks/>
            </p:cNvGrpSpPr>
            <p:nvPr/>
          </p:nvGrpSpPr>
          <p:grpSpPr bwMode="auto">
            <a:xfrm>
              <a:off x="4509" y="3576"/>
              <a:ext cx="172" cy="215"/>
              <a:chOff x="2870" y="1518"/>
              <a:chExt cx="292" cy="320"/>
            </a:xfrm>
          </p:grpSpPr>
          <p:graphicFrame>
            <p:nvGraphicFramePr>
              <p:cNvPr id="104" name="Object 531">
                <a:extLst>
                  <a:ext uri="{FF2B5EF4-FFF2-40B4-BE49-F238E27FC236}">
                    <a16:creationId xmlns:a16="http://schemas.microsoft.com/office/drawing/2014/main" id="{3DA053C4-E967-45C9-8FC1-3459C2808D7A}"/>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34" name="Clip" r:id="rId20" imgW="819000" imgH="847800" progId="MS_ClipArt_Gallery.2">
                      <p:embed/>
                    </p:oleObj>
                  </mc:Choice>
                  <mc:Fallback>
                    <p:oleObj name="Clip" r:id="rId20" imgW="819000" imgH="847800" progId="MS_ClipArt_Gallery.2">
                      <p:embed/>
                      <p:pic>
                        <p:nvPicPr>
                          <p:cNvPr id="2057" name="Object 531">
                            <a:extLst>
                              <a:ext uri="{FF2B5EF4-FFF2-40B4-BE49-F238E27FC236}">
                                <a16:creationId xmlns:a16="http://schemas.microsoft.com/office/drawing/2014/main" id="{D9571097-4B32-4296-B918-4B54E124D0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 name="Object 532">
                <a:extLst>
                  <a:ext uri="{FF2B5EF4-FFF2-40B4-BE49-F238E27FC236}">
                    <a16:creationId xmlns:a16="http://schemas.microsoft.com/office/drawing/2014/main" id="{26F46369-737C-4E3A-BB04-AE6C24095A89}"/>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35" name="Clip" r:id="rId21" imgW="1266840" imgH="1200240" progId="MS_ClipArt_Gallery.2">
                      <p:embed/>
                    </p:oleObj>
                  </mc:Choice>
                  <mc:Fallback>
                    <p:oleObj name="Clip" r:id="rId21" imgW="1266840" imgH="1200240" progId="MS_ClipArt_Gallery.2">
                      <p:embed/>
                      <p:pic>
                        <p:nvPicPr>
                          <p:cNvPr id="2058" name="Object 532">
                            <a:extLst>
                              <a:ext uri="{FF2B5EF4-FFF2-40B4-BE49-F238E27FC236}">
                                <a16:creationId xmlns:a16="http://schemas.microsoft.com/office/drawing/2014/main" id="{A1B24CF6-05E1-43FC-BA2A-67B37F0327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6" name="Group 533">
              <a:extLst>
                <a:ext uri="{FF2B5EF4-FFF2-40B4-BE49-F238E27FC236}">
                  <a16:creationId xmlns:a16="http://schemas.microsoft.com/office/drawing/2014/main" id="{59412B08-C52E-4CA8-A9A0-956CD61FC60E}"/>
                </a:ext>
              </a:extLst>
            </p:cNvPr>
            <p:cNvGrpSpPr>
              <a:grpSpLocks/>
            </p:cNvGrpSpPr>
            <p:nvPr/>
          </p:nvGrpSpPr>
          <p:grpSpPr bwMode="auto">
            <a:xfrm>
              <a:off x="4225" y="3608"/>
              <a:ext cx="220" cy="203"/>
              <a:chOff x="2870" y="1518"/>
              <a:chExt cx="292" cy="320"/>
            </a:xfrm>
          </p:grpSpPr>
          <p:graphicFrame>
            <p:nvGraphicFramePr>
              <p:cNvPr id="102" name="Object 534">
                <a:extLst>
                  <a:ext uri="{FF2B5EF4-FFF2-40B4-BE49-F238E27FC236}">
                    <a16:creationId xmlns:a16="http://schemas.microsoft.com/office/drawing/2014/main" id="{8A18ADC1-1C9E-4333-B096-6347D07ED696}"/>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36" name="Clip" r:id="rId22" imgW="819000" imgH="847800" progId="MS_ClipArt_Gallery.2">
                      <p:embed/>
                    </p:oleObj>
                  </mc:Choice>
                  <mc:Fallback>
                    <p:oleObj name="Clip" r:id="rId22" imgW="819000" imgH="847800" progId="MS_ClipArt_Gallery.2">
                      <p:embed/>
                      <p:pic>
                        <p:nvPicPr>
                          <p:cNvPr id="2055" name="Object 534">
                            <a:extLst>
                              <a:ext uri="{FF2B5EF4-FFF2-40B4-BE49-F238E27FC236}">
                                <a16:creationId xmlns:a16="http://schemas.microsoft.com/office/drawing/2014/main" id="{ECC35881-CD88-4AF4-8C9A-A4FCCB473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 name="Object 535">
                <a:extLst>
                  <a:ext uri="{FF2B5EF4-FFF2-40B4-BE49-F238E27FC236}">
                    <a16:creationId xmlns:a16="http://schemas.microsoft.com/office/drawing/2014/main" id="{71D601F5-6A07-4586-A3D4-3614872B0CE7}"/>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37" name="Clip" r:id="rId23" imgW="1266840" imgH="1200240" progId="MS_ClipArt_Gallery.2">
                      <p:embed/>
                    </p:oleObj>
                  </mc:Choice>
                  <mc:Fallback>
                    <p:oleObj name="Clip" r:id="rId23" imgW="1266840" imgH="1200240" progId="MS_ClipArt_Gallery.2">
                      <p:embed/>
                      <p:pic>
                        <p:nvPicPr>
                          <p:cNvPr id="2056" name="Object 535">
                            <a:extLst>
                              <a:ext uri="{FF2B5EF4-FFF2-40B4-BE49-F238E27FC236}">
                                <a16:creationId xmlns:a16="http://schemas.microsoft.com/office/drawing/2014/main" id="{D166EEAD-60CE-4F54-B88D-828BC1F037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 name="Group 536">
              <a:extLst>
                <a:ext uri="{FF2B5EF4-FFF2-40B4-BE49-F238E27FC236}">
                  <a16:creationId xmlns:a16="http://schemas.microsoft.com/office/drawing/2014/main" id="{05FBE997-36F1-4CA7-8932-7CAD0BB2B7BE}"/>
                </a:ext>
              </a:extLst>
            </p:cNvPr>
            <p:cNvGrpSpPr>
              <a:grpSpLocks/>
            </p:cNvGrpSpPr>
            <p:nvPr/>
          </p:nvGrpSpPr>
          <p:grpSpPr bwMode="auto">
            <a:xfrm>
              <a:off x="4324" y="3364"/>
              <a:ext cx="183" cy="255"/>
              <a:chOff x="2556" y="2689"/>
              <a:chExt cx="183" cy="255"/>
            </a:xfrm>
          </p:grpSpPr>
          <p:pic>
            <p:nvPicPr>
              <p:cNvPr id="85" name="Picture 537" descr="31u_bnrz[1]">
                <a:extLst>
                  <a:ext uri="{FF2B5EF4-FFF2-40B4-BE49-F238E27FC236}">
                    <a16:creationId xmlns:a16="http://schemas.microsoft.com/office/drawing/2014/main" id="{723BE45F-311D-4493-9B93-C72F3805E8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538">
                <a:extLst>
                  <a:ext uri="{FF2B5EF4-FFF2-40B4-BE49-F238E27FC236}">
                    <a16:creationId xmlns:a16="http://schemas.microsoft.com/office/drawing/2014/main" id="{36A02B74-AD15-4C16-8F17-5B07E43E80B2}"/>
                  </a:ext>
                </a:extLst>
              </p:cNvPr>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7" name="Freeform 539">
                <a:extLst>
                  <a:ext uri="{FF2B5EF4-FFF2-40B4-BE49-F238E27FC236}">
                    <a16:creationId xmlns:a16="http://schemas.microsoft.com/office/drawing/2014/main" id="{0CEBFEC6-A34E-4BB7-952E-673B3EB0E1C1}"/>
                  </a:ext>
                </a:extLst>
              </p:cNvPr>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8" name="Freeform 540">
                <a:extLst>
                  <a:ext uri="{FF2B5EF4-FFF2-40B4-BE49-F238E27FC236}">
                    <a16:creationId xmlns:a16="http://schemas.microsoft.com/office/drawing/2014/main" id="{9E6C9F5C-29E3-459D-A88C-F2DAC2B9BBB8}"/>
                  </a:ext>
                </a:extLst>
              </p:cNvPr>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 name="Freeform 541">
                <a:extLst>
                  <a:ext uri="{FF2B5EF4-FFF2-40B4-BE49-F238E27FC236}">
                    <a16:creationId xmlns:a16="http://schemas.microsoft.com/office/drawing/2014/main" id="{43E1355A-DCB5-4F2D-8485-21BC992CD276}"/>
                  </a:ext>
                </a:extLst>
              </p:cNvPr>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 name="Freeform 542">
                <a:extLst>
                  <a:ext uri="{FF2B5EF4-FFF2-40B4-BE49-F238E27FC236}">
                    <a16:creationId xmlns:a16="http://schemas.microsoft.com/office/drawing/2014/main" id="{D351D1D8-804C-4493-8BED-47457A8F456B}"/>
                  </a:ext>
                </a:extLst>
              </p:cNvPr>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 name="Freeform 543">
                <a:extLst>
                  <a:ext uri="{FF2B5EF4-FFF2-40B4-BE49-F238E27FC236}">
                    <a16:creationId xmlns:a16="http://schemas.microsoft.com/office/drawing/2014/main" id="{5C3C68AD-DB30-4088-9E35-51D30F3AF4E7}"/>
                  </a:ext>
                </a:extLst>
              </p:cNvPr>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 name="Freeform 544">
                <a:extLst>
                  <a:ext uri="{FF2B5EF4-FFF2-40B4-BE49-F238E27FC236}">
                    <a16:creationId xmlns:a16="http://schemas.microsoft.com/office/drawing/2014/main" id="{E7D3D922-B487-42ED-8A40-CCC42B46183E}"/>
                  </a:ext>
                </a:extLst>
              </p:cNvPr>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 name="Freeform 545">
                <a:extLst>
                  <a:ext uri="{FF2B5EF4-FFF2-40B4-BE49-F238E27FC236}">
                    <a16:creationId xmlns:a16="http://schemas.microsoft.com/office/drawing/2014/main" id="{A3B52FE9-F2FF-4560-A413-9DADBF36DA43}"/>
                  </a:ext>
                </a:extLst>
              </p:cNvPr>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4" name="Freeform 546">
                <a:extLst>
                  <a:ext uri="{FF2B5EF4-FFF2-40B4-BE49-F238E27FC236}">
                    <a16:creationId xmlns:a16="http://schemas.microsoft.com/office/drawing/2014/main" id="{C59BBE9C-DA3A-4040-9323-8AB739FBEC7E}"/>
                  </a:ext>
                </a:extLst>
              </p:cNvPr>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5" name="Freeform 547">
                <a:extLst>
                  <a:ext uri="{FF2B5EF4-FFF2-40B4-BE49-F238E27FC236}">
                    <a16:creationId xmlns:a16="http://schemas.microsoft.com/office/drawing/2014/main" id="{90653F21-9C31-40AD-BCC3-24BE59727968}"/>
                  </a:ext>
                </a:extLst>
              </p:cNvPr>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 name="Freeform 548">
                <a:extLst>
                  <a:ext uri="{FF2B5EF4-FFF2-40B4-BE49-F238E27FC236}">
                    <a16:creationId xmlns:a16="http://schemas.microsoft.com/office/drawing/2014/main" id="{0C08C2D5-D7FC-4BA2-B5CB-517E1523DDBC}"/>
                  </a:ext>
                </a:extLst>
              </p:cNvPr>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 name="Freeform 549">
                <a:extLst>
                  <a:ext uri="{FF2B5EF4-FFF2-40B4-BE49-F238E27FC236}">
                    <a16:creationId xmlns:a16="http://schemas.microsoft.com/office/drawing/2014/main" id="{A45BE06B-53AC-4A66-B3C8-4BACB404569D}"/>
                  </a:ext>
                </a:extLst>
              </p:cNvPr>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 name="Freeform 550">
                <a:extLst>
                  <a:ext uri="{FF2B5EF4-FFF2-40B4-BE49-F238E27FC236}">
                    <a16:creationId xmlns:a16="http://schemas.microsoft.com/office/drawing/2014/main" id="{02767CC0-C5FC-492C-8041-F49F3248FF1F}"/>
                  </a:ext>
                </a:extLst>
              </p:cNvPr>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 name="Freeform 551">
                <a:extLst>
                  <a:ext uri="{FF2B5EF4-FFF2-40B4-BE49-F238E27FC236}">
                    <a16:creationId xmlns:a16="http://schemas.microsoft.com/office/drawing/2014/main" id="{9E036DE4-E119-4A7C-98B9-DFF7F013203F}"/>
                  </a:ext>
                </a:extLst>
              </p:cNvPr>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0" name="Freeform 552">
                <a:extLst>
                  <a:ext uri="{FF2B5EF4-FFF2-40B4-BE49-F238E27FC236}">
                    <a16:creationId xmlns:a16="http://schemas.microsoft.com/office/drawing/2014/main" id="{E3C1F936-2849-4DD9-B3B9-4909F63C332D}"/>
                  </a:ext>
                </a:extLst>
              </p:cNvPr>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1" name="Freeform 553">
                <a:extLst>
                  <a:ext uri="{FF2B5EF4-FFF2-40B4-BE49-F238E27FC236}">
                    <a16:creationId xmlns:a16="http://schemas.microsoft.com/office/drawing/2014/main" id="{76389F25-FF91-4C52-B770-9A54E568F4FC}"/>
                  </a:ext>
                </a:extLst>
              </p:cNvPr>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8" name="Line 554">
              <a:extLst>
                <a:ext uri="{FF2B5EF4-FFF2-40B4-BE49-F238E27FC236}">
                  <a16:creationId xmlns:a16="http://schemas.microsoft.com/office/drawing/2014/main" id="{F30CC4EB-11F2-4CD8-A305-7CFFF0C67C35}"/>
                </a:ext>
              </a:extLst>
            </p:cNvPr>
            <p:cNvSpPr>
              <a:spLocks noChangeShapeType="1"/>
            </p:cNvSpPr>
            <p:nvPr/>
          </p:nvSpPr>
          <p:spPr bwMode="auto">
            <a:xfrm>
              <a:off x="4097" y="3373"/>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5">
              <a:extLst>
                <a:ext uri="{FF2B5EF4-FFF2-40B4-BE49-F238E27FC236}">
                  <a16:creationId xmlns:a16="http://schemas.microsoft.com/office/drawing/2014/main" id="{FC7A95C1-C101-4CAA-B15D-4928263341D8}"/>
                </a:ext>
              </a:extLst>
            </p:cNvPr>
            <p:cNvSpPr>
              <a:spLocks noChangeShapeType="1"/>
            </p:cNvSpPr>
            <p:nvPr/>
          </p:nvSpPr>
          <p:spPr bwMode="auto">
            <a:xfrm>
              <a:off x="3750" y="3332"/>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 name="Group 556">
              <a:extLst>
                <a:ext uri="{FF2B5EF4-FFF2-40B4-BE49-F238E27FC236}">
                  <a16:creationId xmlns:a16="http://schemas.microsoft.com/office/drawing/2014/main" id="{89B5DFF0-B7E2-4091-9244-76011988617B}"/>
                </a:ext>
              </a:extLst>
            </p:cNvPr>
            <p:cNvGrpSpPr>
              <a:grpSpLocks/>
            </p:cNvGrpSpPr>
            <p:nvPr/>
          </p:nvGrpSpPr>
          <p:grpSpPr bwMode="auto">
            <a:xfrm>
              <a:off x="4995" y="3370"/>
              <a:ext cx="131" cy="258"/>
              <a:chOff x="4180" y="783"/>
              <a:chExt cx="150" cy="307"/>
            </a:xfrm>
          </p:grpSpPr>
          <p:sp>
            <p:nvSpPr>
              <p:cNvPr id="77" name="AutoShape 557">
                <a:extLst>
                  <a:ext uri="{FF2B5EF4-FFF2-40B4-BE49-F238E27FC236}">
                    <a16:creationId xmlns:a16="http://schemas.microsoft.com/office/drawing/2014/main" id="{73EEF375-EEBF-4145-83EF-71AEFD053652}"/>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8" name="Rectangle 558">
                <a:extLst>
                  <a:ext uri="{FF2B5EF4-FFF2-40B4-BE49-F238E27FC236}">
                    <a16:creationId xmlns:a16="http://schemas.microsoft.com/office/drawing/2014/main" id="{56703EAD-6B6A-4062-944C-3ED59A815AD7}"/>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9" name="Rectangle 559">
                <a:extLst>
                  <a:ext uri="{FF2B5EF4-FFF2-40B4-BE49-F238E27FC236}">
                    <a16:creationId xmlns:a16="http://schemas.microsoft.com/office/drawing/2014/main" id="{8B71A6EE-64E5-41C2-8A7D-BB2AE88F7EF8}"/>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 name="AutoShape 560">
                <a:extLst>
                  <a:ext uri="{FF2B5EF4-FFF2-40B4-BE49-F238E27FC236}">
                    <a16:creationId xmlns:a16="http://schemas.microsoft.com/office/drawing/2014/main" id="{15584AE3-0066-44FB-9E0C-FA52EED11277}"/>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 name="Line 561">
                <a:extLst>
                  <a:ext uri="{FF2B5EF4-FFF2-40B4-BE49-F238E27FC236}">
                    <a16:creationId xmlns:a16="http://schemas.microsoft.com/office/drawing/2014/main" id="{94208641-26AA-4B4A-B69C-06C6A01DE53D}"/>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562">
                <a:extLst>
                  <a:ext uri="{FF2B5EF4-FFF2-40B4-BE49-F238E27FC236}">
                    <a16:creationId xmlns:a16="http://schemas.microsoft.com/office/drawing/2014/main" id="{E65916CD-983C-49C9-AFE1-4BA22119006D}"/>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Rectangle 563">
                <a:extLst>
                  <a:ext uri="{FF2B5EF4-FFF2-40B4-BE49-F238E27FC236}">
                    <a16:creationId xmlns:a16="http://schemas.microsoft.com/office/drawing/2014/main" id="{897F001F-869D-4AE6-BC35-6DE7B26C7545}"/>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4" name="Rectangle 564">
                <a:extLst>
                  <a:ext uri="{FF2B5EF4-FFF2-40B4-BE49-F238E27FC236}">
                    <a16:creationId xmlns:a16="http://schemas.microsoft.com/office/drawing/2014/main" id="{B5B4E634-F4DC-49D6-8616-E5D33891B33C}"/>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61" name="Line 565">
              <a:extLst>
                <a:ext uri="{FF2B5EF4-FFF2-40B4-BE49-F238E27FC236}">
                  <a16:creationId xmlns:a16="http://schemas.microsoft.com/office/drawing/2014/main" id="{EFBF1C5B-548B-458F-ADD0-36200646C231}"/>
                </a:ext>
              </a:extLst>
            </p:cNvPr>
            <p:cNvSpPr>
              <a:spLocks noChangeShapeType="1"/>
            </p:cNvSpPr>
            <p:nvPr/>
          </p:nvSpPr>
          <p:spPr bwMode="auto">
            <a:xfrm flipH="1">
              <a:off x="3806" y="2401"/>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66">
              <a:extLst>
                <a:ext uri="{FF2B5EF4-FFF2-40B4-BE49-F238E27FC236}">
                  <a16:creationId xmlns:a16="http://schemas.microsoft.com/office/drawing/2014/main" id="{422CF706-7E57-408E-B241-ED835536C0DD}"/>
                </a:ext>
              </a:extLst>
            </p:cNvPr>
            <p:cNvSpPr>
              <a:spLocks noChangeShapeType="1"/>
            </p:cNvSpPr>
            <p:nvPr/>
          </p:nvSpPr>
          <p:spPr bwMode="auto">
            <a:xfrm flipV="1">
              <a:off x="4623" y="1760"/>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67">
              <a:extLst>
                <a:ext uri="{FF2B5EF4-FFF2-40B4-BE49-F238E27FC236}">
                  <a16:creationId xmlns:a16="http://schemas.microsoft.com/office/drawing/2014/main" id="{3A3CD2A1-6F2A-46D3-AF4C-07C3E1BD22AE}"/>
                </a:ext>
              </a:extLst>
            </p:cNvPr>
            <p:cNvSpPr>
              <a:spLocks noChangeShapeType="1"/>
            </p:cNvSpPr>
            <p:nvPr/>
          </p:nvSpPr>
          <p:spPr bwMode="auto">
            <a:xfrm>
              <a:off x="4514" y="1869"/>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568">
              <a:extLst>
                <a:ext uri="{FF2B5EF4-FFF2-40B4-BE49-F238E27FC236}">
                  <a16:creationId xmlns:a16="http://schemas.microsoft.com/office/drawing/2014/main" id="{564C5EA9-F1E2-48C5-A972-D468C8812631}"/>
                </a:ext>
              </a:extLst>
            </p:cNvPr>
            <p:cNvSpPr>
              <a:spLocks noChangeShapeType="1"/>
            </p:cNvSpPr>
            <p:nvPr/>
          </p:nvSpPr>
          <p:spPr bwMode="auto">
            <a:xfrm flipV="1">
              <a:off x="4630" y="1804"/>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569">
              <a:extLst>
                <a:ext uri="{FF2B5EF4-FFF2-40B4-BE49-F238E27FC236}">
                  <a16:creationId xmlns:a16="http://schemas.microsoft.com/office/drawing/2014/main" id="{C7BAE98E-EF4E-4B39-95F3-424360D8C370}"/>
                </a:ext>
              </a:extLst>
            </p:cNvPr>
            <p:cNvSpPr>
              <a:spLocks noChangeShapeType="1"/>
            </p:cNvSpPr>
            <p:nvPr/>
          </p:nvSpPr>
          <p:spPr bwMode="auto">
            <a:xfrm>
              <a:off x="4852" y="1803"/>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570">
              <a:extLst>
                <a:ext uri="{FF2B5EF4-FFF2-40B4-BE49-F238E27FC236}">
                  <a16:creationId xmlns:a16="http://schemas.microsoft.com/office/drawing/2014/main" id="{29605EEF-4169-4229-B790-52D639DC919D}"/>
                </a:ext>
              </a:extLst>
            </p:cNvPr>
            <p:cNvSpPr>
              <a:spLocks noChangeShapeType="1"/>
            </p:cNvSpPr>
            <p:nvPr/>
          </p:nvSpPr>
          <p:spPr bwMode="auto">
            <a:xfrm>
              <a:off x="4634" y="199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571">
              <a:extLst>
                <a:ext uri="{FF2B5EF4-FFF2-40B4-BE49-F238E27FC236}">
                  <a16:creationId xmlns:a16="http://schemas.microsoft.com/office/drawing/2014/main" id="{465E105D-AC75-4AB7-BF6B-F3A2B122DAB7}"/>
                </a:ext>
              </a:extLst>
            </p:cNvPr>
            <p:cNvSpPr>
              <a:spLocks noChangeShapeType="1"/>
            </p:cNvSpPr>
            <p:nvPr/>
          </p:nvSpPr>
          <p:spPr bwMode="auto">
            <a:xfrm flipV="1">
              <a:off x="3560" y="2542"/>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572">
              <a:extLst>
                <a:ext uri="{FF2B5EF4-FFF2-40B4-BE49-F238E27FC236}">
                  <a16:creationId xmlns:a16="http://schemas.microsoft.com/office/drawing/2014/main" id="{5217DA3D-745B-434E-A163-0EA19492F775}"/>
                </a:ext>
              </a:extLst>
            </p:cNvPr>
            <p:cNvSpPr>
              <a:spLocks noChangeShapeType="1"/>
            </p:cNvSpPr>
            <p:nvPr/>
          </p:nvSpPr>
          <p:spPr bwMode="auto">
            <a:xfrm flipV="1">
              <a:off x="4895" y="1614"/>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573">
              <a:extLst>
                <a:ext uri="{FF2B5EF4-FFF2-40B4-BE49-F238E27FC236}">
                  <a16:creationId xmlns:a16="http://schemas.microsoft.com/office/drawing/2014/main" id="{2EFD7ED6-9B33-47D9-8205-1C51D7F0218E}"/>
                </a:ext>
              </a:extLst>
            </p:cNvPr>
            <p:cNvSpPr>
              <a:spLocks noChangeShapeType="1"/>
            </p:cNvSpPr>
            <p:nvPr/>
          </p:nvSpPr>
          <p:spPr bwMode="auto">
            <a:xfrm>
              <a:off x="4983" y="1990"/>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574">
              <a:extLst>
                <a:ext uri="{FF2B5EF4-FFF2-40B4-BE49-F238E27FC236}">
                  <a16:creationId xmlns:a16="http://schemas.microsoft.com/office/drawing/2014/main" id="{41E8F3E2-9DB3-4804-BF58-299FCF00A4DD}"/>
                </a:ext>
              </a:extLst>
            </p:cNvPr>
            <p:cNvSpPr>
              <a:spLocks noChangeShapeType="1"/>
            </p:cNvSpPr>
            <p:nvPr/>
          </p:nvSpPr>
          <p:spPr bwMode="auto">
            <a:xfrm flipH="1">
              <a:off x="4445" y="2038"/>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575">
              <a:extLst>
                <a:ext uri="{FF2B5EF4-FFF2-40B4-BE49-F238E27FC236}">
                  <a16:creationId xmlns:a16="http://schemas.microsoft.com/office/drawing/2014/main" id="{D2EECFA5-3BBF-488F-A953-75933F33817E}"/>
                </a:ext>
              </a:extLst>
            </p:cNvPr>
            <p:cNvSpPr>
              <a:spLocks noChangeShapeType="1"/>
            </p:cNvSpPr>
            <p:nvPr/>
          </p:nvSpPr>
          <p:spPr bwMode="auto">
            <a:xfrm flipH="1">
              <a:off x="4817" y="2038"/>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Text Box 576">
              <a:extLst>
                <a:ext uri="{FF2B5EF4-FFF2-40B4-BE49-F238E27FC236}">
                  <a16:creationId xmlns:a16="http://schemas.microsoft.com/office/drawing/2014/main" id="{22D0A84A-5789-4B98-B7D6-C2C278CACA57}"/>
                </a:ext>
              </a:extLst>
            </p:cNvPr>
            <p:cNvSpPr txBox="1">
              <a:spLocks noChangeArrowheads="1"/>
            </p:cNvSpPr>
            <p:nvPr/>
          </p:nvSpPr>
          <p:spPr bwMode="auto">
            <a:xfrm>
              <a:off x="3229" y="2006"/>
              <a:ext cx="10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Comic Sans MS" panose="030F0702030302020204" pitchFamily="66" charset="0"/>
                </a:rPr>
                <a:t>Home network</a:t>
              </a:r>
            </a:p>
          </p:txBody>
        </p:sp>
        <p:sp>
          <p:nvSpPr>
            <p:cNvPr id="73" name="Text Box 577">
              <a:extLst>
                <a:ext uri="{FF2B5EF4-FFF2-40B4-BE49-F238E27FC236}">
                  <a16:creationId xmlns:a16="http://schemas.microsoft.com/office/drawing/2014/main" id="{0876842B-FDFF-4AB7-8FC3-BCD2205139F4}"/>
                </a:ext>
              </a:extLst>
            </p:cNvPr>
            <p:cNvSpPr txBox="1">
              <a:spLocks noChangeArrowheads="1"/>
            </p:cNvSpPr>
            <p:nvPr/>
          </p:nvSpPr>
          <p:spPr bwMode="auto">
            <a:xfrm>
              <a:off x="3515" y="2852"/>
              <a:ext cx="15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Comic Sans MS" panose="030F0702030302020204" pitchFamily="66" charset="0"/>
                </a:rPr>
                <a:t>Institutional network</a:t>
              </a:r>
            </a:p>
          </p:txBody>
        </p:sp>
        <p:sp>
          <p:nvSpPr>
            <p:cNvPr id="74" name="Text Box 578">
              <a:extLst>
                <a:ext uri="{FF2B5EF4-FFF2-40B4-BE49-F238E27FC236}">
                  <a16:creationId xmlns:a16="http://schemas.microsoft.com/office/drawing/2014/main" id="{2EE6D06C-69C1-4515-B950-A7D4160FC010}"/>
                </a:ext>
              </a:extLst>
            </p:cNvPr>
            <p:cNvSpPr txBox="1">
              <a:spLocks noChangeArrowheads="1"/>
            </p:cNvSpPr>
            <p:nvPr/>
          </p:nvSpPr>
          <p:spPr bwMode="auto">
            <a:xfrm>
              <a:off x="3234" y="1065"/>
              <a:ext cx="11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Comic Sans MS" panose="030F0702030302020204" pitchFamily="66" charset="0"/>
                </a:rPr>
                <a:t>Mobile network</a:t>
              </a:r>
            </a:p>
          </p:txBody>
        </p:sp>
        <p:sp>
          <p:nvSpPr>
            <p:cNvPr id="75" name="Text Box 579">
              <a:extLst>
                <a:ext uri="{FF2B5EF4-FFF2-40B4-BE49-F238E27FC236}">
                  <a16:creationId xmlns:a16="http://schemas.microsoft.com/office/drawing/2014/main" id="{E83A234C-1B80-4C87-AFCF-FE4D98FD9998}"/>
                </a:ext>
              </a:extLst>
            </p:cNvPr>
            <p:cNvSpPr txBox="1">
              <a:spLocks noChangeArrowheads="1"/>
            </p:cNvSpPr>
            <p:nvPr/>
          </p:nvSpPr>
          <p:spPr bwMode="auto">
            <a:xfrm>
              <a:off x="4369" y="1368"/>
              <a:ext cx="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Comic Sans MS" panose="030F0702030302020204" pitchFamily="66" charset="0"/>
                </a:rPr>
                <a:t>Global ISP</a:t>
              </a:r>
            </a:p>
          </p:txBody>
        </p:sp>
        <p:sp>
          <p:nvSpPr>
            <p:cNvPr id="76" name="Text Box 580">
              <a:extLst>
                <a:ext uri="{FF2B5EF4-FFF2-40B4-BE49-F238E27FC236}">
                  <a16:creationId xmlns:a16="http://schemas.microsoft.com/office/drawing/2014/main" id="{4878539F-E040-4150-9FF3-2FD627F97093}"/>
                </a:ext>
              </a:extLst>
            </p:cNvPr>
            <p:cNvSpPr txBox="1">
              <a:spLocks noChangeArrowheads="1"/>
            </p:cNvSpPr>
            <p:nvPr/>
          </p:nvSpPr>
          <p:spPr bwMode="auto">
            <a:xfrm>
              <a:off x="4240" y="2240"/>
              <a:ext cx="9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Comic Sans MS" panose="030F0702030302020204" pitchFamily="66" charset="0"/>
                </a:rPr>
                <a:t>Regional ISP</a:t>
              </a:r>
            </a:p>
          </p:txBody>
        </p:sp>
      </p:grpSp>
    </p:spTree>
    <p:extLst>
      <p:ext uri="{BB962C8B-B14F-4D97-AF65-F5344CB8AC3E}">
        <p14:creationId xmlns:p14="http://schemas.microsoft.com/office/powerpoint/2010/main" val="4086372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2FB8836-F57D-4113-995D-022CA4243706}"/>
              </a:ext>
            </a:extLst>
          </p:cNvPr>
          <p:cNvSpPr>
            <a:spLocks noGrp="1" noChangeArrowheads="1"/>
          </p:cNvSpPr>
          <p:nvPr>
            <p:ph type="title"/>
          </p:nvPr>
        </p:nvSpPr>
        <p:spPr/>
        <p:txBody>
          <a:bodyPr/>
          <a:lstStyle/>
          <a:p>
            <a:r>
              <a:rPr lang="en-US" altLang="en-US"/>
              <a:t>TCP Data Transfer Scenario</a:t>
            </a:r>
          </a:p>
        </p:txBody>
      </p:sp>
      <p:pic>
        <p:nvPicPr>
          <p:cNvPr id="48130" name="Picture 2">
            <a:extLst>
              <a:ext uri="{FF2B5EF4-FFF2-40B4-BE49-F238E27FC236}">
                <a16:creationId xmlns:a16="http://schemas.microsoft.com/office/drawing/2014/main" id="{DDA78CB9-D683-4554-82CC-2CBE965E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1390650"/>
            <a:ext cx="4089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FF0DEB5-33BA-4CFB-8069-C715CFEC2FA7}"/>
              </a:ext>
            </a:extLst>
          </p:cNvPr>
          <p:cNvSpPr>
            <a:spLocks noGrp="1" noChangeArrowheads="1"/>
          </p:cNvSpPr>
          <p:nvPr>
            <p:ph type="title"/>
          </p:nvPr>
        </p:nvSpPr>
        <p:spPr>
          <a:xfrm>
            <a:off x="571565" y="251437"/>
            <a:ext cx="8143223" cy="576262"/>
          </a:xfrm>
        </p:spPr>
        <p:txBody>
          <a:bodyPr/>
          <a:lstStyle/>
          <a:p>
            <a:r>
              <a:rPr lang="en-US" altLang="en-US" dirty="0"/>
              <a:t>     Transmission Control Protocol (Cont.)</a:t>
            </a:r>
          </a:p>
        </p:txBody>
      </p:sp>
      <p:sp>
        <p:nvSpPr>
          <p:cNvPr id="49154" name="Content Placeholder 2">
            <a:extLst>
              <a:ext uri="{FF2B5EF4-FFF2-40B4-BE49-F238E27FC236}">
                <a16:creationId xmlns:a16="http://schemas.microsoft.com/office/drawing/2014/main" id="{948EF2C7-391B-4199-8930-6D072AD39237}"/>
              </a:ext>
            </a:extLst>
          </p:cNvPr>
          <p:cNvSpPr>
            <a:spLocks noGrp="1" noChangeArrowheads="1"/>
          </p:cNvSpPr>
          <p:nvPr>
            <p:ph idx="1"/>
          </p:nvPr>
        </p:nvSpPr>
        <p:spPr>
          <a:xfrm>
            <a:off x="806450" y="1233488"/>
            <a:ext cx="7731060" cy="4530725"/>
          </a:xfrm>
        </p:spPr>
        <p:txBody>
          <a:bodyPr/>
          <a:lstStyle/>
          <a:p>
            <a:r>
              <a:rPr lang="en-US" altLang="en-US" dirty="0"/>
              <a:t>Receiver can send a </a:t>
            </a:r>
            <a:r>
              <a:rPr lang="en-US" altLang="en-US" b="1" dirty="0">
                <a:solidFill>
                  <a:srgbClr val="006699"/>
                </a:solidFill>
                <a:latin typeface="+mj-lt"/>
              </a:rPr>
              <a:t>cumulative ACK </a:t>
            </a:r>
            <a:r>
              <a:rPr lang="en-US" altLang="en-US" dirty="0"/>
              <a:t>to acknowledge series of packets</a:t>
            </a:r>
          </a:p>
          <a:p>
            <a:pPr lvl="1"/>
            <a:r>
              <a:rPr lang="en-US" altLang="en-US" dirty="0"/>
              <a:t>Server can also send multiple packets before waiting for ACKs</a:t>
            </a:r>
          </a:p>
          <a:p>
            <a:pPr lvl="1"/>
            <a:r>
              <a:rPr lang="en-US" altLang="en-US" dirty="0"/>
              <a:t>Takes advantage of network throughput</a:t>
            </a:r>
          </a:p>
          <a:p>
            <a:r>
              <a:rPr lang="en-US" altLang="en-US" dirty="0"/>
              <a:t>Flow of packets regulated through </a:t>
            </a:r>
            <a:r>
              <a:rPr lang="en-US" altLang="en-US" b="1" dirty="0">
                <a:solidFill>
                  <a:srgbClr val="006699"/>
                </a:solidFill>
                <a:latin typeface="+mj-lt"/>
              </a:rPr>
              <a:t>flow control </a:t>
            </a:r>
            <a:r>
              <a:rPr lang="en-US" altLang="en-US" dirty="0"/>
              <a:t>and </a:t>
            </a:r>
            <a:r>
              <a:rPr lang="en-US" altLang="en-US" b="1" dirty="0">
                <a:solidFill>
                  <a:srgbClr val="006699"/>
                </a:solidFill>
                <a:latin typeface="+mj-lt"/>
              </a:rPr>
              <a:t>congestion control</a:t>
            </a:r>
          </a:p>
          <a:p>
            <a:pPr lvl="1"/>
            <a:r>
              <a:rPr lang="en-US" altLang="en-US" b="1" i="1" dirty="0"/>
              <a:t>Flow control </a:t>
            </a:r>
            <a:r>
              <a:rPr lang="en-US" altLang="en-US" dirty="0"/>
              <a:t>– prevents sender from overrunning capacity of receiver</a:t>
            </a:r>
          </a:p>
          <a:p>
            <a:pPr lvl="1"/>
            <a:r>
              <a:rPr lang="en-US" altLang="en-US" b="1" i="1" dirty="0"/>
              <a:t>Congestion control </a:t>
            </a:r>
            <a:r>
              <a:rPr lang="en-US" altLang="en-US" dirty="0"/>
              <a:t>– approximates congestion of the network to slow down or speed up packet sending rate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highlight>
                  <a:srgbClr val="FFFF00"/>
                </a:highlight>
              </a:rPr>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5.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6.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625483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1C9DDD4-4B65-40B2-BDE9-B68B5D0C6584}"/>
              </a:ext>
            </a:extLst>
          </p:cNvPr>
          <p:cNvSpPr>
            <a:spLocks noGrp="1" noChangeArrowheads="1"/>
          </p:cNvSpPr>
          <p:nvPr>
            <p:ph type="title"/>
          </p:nvPr>
        </p:nvSpPr>
        <p:spPr/>
        <p:txBody>
          <a:bodyPr/>
          <a:lstStyle/>
          <a:p>
            <a:r>
              <a:rPr lang="en-US" altLang="en-US" dirty="0"/>
              <a:t>Network Topologies</a:t>
            </a:r>
          </a:p>
        </p:txBody>
      </p:sp>
      <p:pic>
        <p:nvPicPr>
          <p:cNvPr id="2" name="Picture 1">
            <a:extLst>
              <a:ext uri="{FF2B5EF4-FFF2-40B4-BE49-F238E27FC236}">
                <a16:creationId xmlns:a16="http://schemas.microsoft.com/office/drawing/2014/main" id="{70861714-2E0D-4FAC-99D1-31C8AA7A9856}"/>
              </a:ext>
            </a:extLst>
          </p:cNvPr>
          <p:cNvPicPr>
            <a:picLocks noChangeAspect="1"/>
          </p:cNvPicPr>
          <p:nvPr/>
        </p:nvPicPr>
        <p:blipFill>
          <a:blip r:embed="rId3"/>
          <a:stretch>
            <a:fillRect/>
          </a:stretch>
        </p:blipFill>
        <p:spPr>
          <a:xfrm>
            <a:off x="909637" y="1552575"/>
            <a:ext cx="7324725" cy="3752850"/>
          </a:xfrm>
          <a:prstGeom prst="rect">
            <a:avLst/>
          </a:prstGeom>
        </p:spPr>
      </p:pic>
    </p:spTree>
    <p:extLst>
      <p:ext uri="{BB962C8B-B14F-4D97-AF65-F5344CB8AC3E}">
        <p14:creationId xmlns:p14="http://schemas.microsoft.com/office/powerpoint/2010/main" val="3310426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1C9DDD4-4B65-40B2-BDE9-B68B5D0C6584}"/>
              </a:ext>
            </a:extLst>
          </p:cNvPr>
          <p:cNvSpPr>
            <a:spLocks noGrp="1" noChangeArrowheads="1"/>
          </p:cNvSpPr>
          <p:nvPr>
            <p:ph type="title"/>
          </p:nvPr>
        </p:nvSpPr>
        <p:spPr/>
        <p:txBody>
          <a:bodyPr/>
          <a:lstStyle/>
          <a:p>
            <a:r>
              <a:rPr lang="en-US" altLang="en-US" dirty="0"/>
              <a:t>Local-Area Network (LAN)</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a:xfrm>
            <a:off x="806450" y="1233488"/>
            <a:ext cx="7713663" cy="4530725"/>
          </a:xfrm>
        </p:spPr>
        <p:txBody>
          <a:bodyPr/>
          <a:lstStyle/>
          <a:p>
            <a:pPr>
              <a:defRPr/>
            </a:pPr>
            <a:r>
              <a:rPr lang="en-US" altLang="en-US" b="1" dirty="0">
                <a:solidFill>
                  <a:srgbClr val="006699"/>
                </a:solidFill>
                <a:latin typeface="+mj-lt"/>
              </a:rPr>
              <a:t>Local-Area</a:t>
            </a:r>
            <a:r>
              <a:rPr lang="en-US" altLang="en-US" b="1" dirty="0">
                <a:solidFill>
                  <a:srgbClr val="3366FF"/>
                </a:solidFill>
              </a:rPr>
              <a:t> </a:t>
            </a:r>
            <a:r>
              <a:rPr lang="en-US" altLang="en-US" b="1" dirty="0">
                <a:solidFill>
                  <a:srgbClr val="006699"/>
                </a:solidFill>
                <a:latin typeface="+mj-lt"/>
              </a:rPr>
              <a:t>Network</a:t>
            </a:r>
            <a:r>
              <a:rPr lang="en-US" altLang="en-US" dirty="0">
                <a:solidFill>
                  <a:srgbClr val="3366FF"/>
                </a:solidFill>
              </a:rPr>
              <a:t> </a:t>
            </a:r>
            <a:r>
              <a:rPr lang="en-US" altLang="en-US" dirty="0"/>
              <a:t>(</a:t>
            </a:r>
            <a:r>
              <a:rPr lang="en-US" altLang="en-US" b="1" dirty="0">
                <a:solidFill>
                  <a:srgbClr val="006699"/>
                </a:solidFill>
                <a:latin typeface="+mj-lt"/>
              </a:rPr>
              <a:t>LAN</a:t>
            </a:r>
            <a:r>
              <a:rPr lang="en-US" altLang="en-US" dirty="0"/>
              <a:t>) – designed to cover small geographical area</a:t>
            </a:r>
          </a:p>
          <a:p>
            <a:pPr lvl="1">
              <a:defRPr/>
            </a:pPr>
            <a:r>
              <a:rPr lang="en-US" altLang="en-US" dirty="0">
                <a:sym typeface="Symbol" pitchFamily="2" charset="2"/>
              </a:rPr>
              <a:t>Consists of multiple computers (workstations, laptops, mobile devices), peripherals (printers, storage arrays), and routers providing access to other networks</a:t>
            </a:r>
          </a:p>
          <a:p>
            <a:pPr lvl="1">
              <a:defRPr/>
            </a:pPr>
            <a:r>
              <a:rPr lang="en-US" altLang="en-US" dirty="0">
                <a:sym typeface="Symbol" pitchFamily="2" charset="2"/>
              </a:rPr>
              <a:t>Ethernet and/or Wireless (</a:t>
            </a:r>
            <a:r>
              <a:rPr lang="en-US" altLang="en-US" b="1" dirty="0">
                <a:solidFill>
                  <a:srgbClr val="006699"/>
                </a:solidFill>
                <a:latin typeface="+mj-lt"/>
                <a:sym typeface="Symbol" pitchFamily="2" charset="2"/>
              </a:rPr>
              <a:t>WiFi</a:t>
            </a:r>
            <a:r>
              <a:rPr lang="en-US" altLang="en-US" dirty="0">
                <a:sym typeface="Symbol" pitchFamily="2" charset="2"/>
              </a:rPr>
              <a:t>) most common way to construct LANs</a:t>
            </a:r>
          </a:p>
          <a:p>
            <a:pPr lvl="2">
              <a:buFont typeface="Webdings" pitchFamily="2" charset="2"/>
              <a:buChar char="4"/>
              <a:defRPr/>
            </a:pPr>
            <a:r>
              <a:rPr lang="en-US" altLang="en-US" dirty="0">
                <a:sym typeface="Symbol" pitchFamily="2" charset="2"/>
              </a:rPr>
              <a:t>Ethernet defined by standard IEEE 802.3 with speeds typically varying from 10Mbps to over 10Gbps</a:t>
            </a:r>
          </a:p>
          <a:p>
            <a:pPr lvl="2">
              <a:buFont typeface="Webdings" pitchFamily="2" charset="2"/>
              <a:buChar char="4"/>
              <a:defRPr/>
            </a:pPr>
            <a:r>
              <a:rPr lang="en-US" altLang="en-US" dirty="0">
                <a:sym typeface="Symbol" pitchFamily="2" charset="2"/>
              </a:rPr>
              <a:t>WiFi defined by standard IEEE 802.11 with speeds typically varying from 11Mbps to over 400Mbps.</a:t>
            </a:r>
          </a:p>
          <a:p>
            <a:pPr lvl="2">
              <a:buFont typeface="Webdings" pitchFamily="2" charset="2"/>
              <a:buChar char="4"/>
              <a:defRPr/>
            </a:pPr>
            <a:r>
              <a:rPr lang="en-US" altLang="en-US" dirty="0">
                <a:sym typeface="Symbol" pitchFamily="2" charset="2"/>
              </a:rPr>
              <a:t>Both standards constantly evolving</a:t>
            </a:r>
          </a:p>
          <a:p>
            <a:pPr marL="0" indent="0">
              <a:buFont typeface="Monotype Sorts" pitchFamily="2" charset="2"/>
              <a:buNone/>
              <a:defRPr/>
            </a:pPr>
            <a:endParaRPr lang="en-US" altLang="en-US" dirty="0"/>
          </a:p>
        </p:txBody>
      </p:sp>
    </p:spTree>
    <p:extLst>
      <p:ext uri="{BB962C8B-B14F-4D97-AF65-F5344CB8AC3E}">
        <p14:creationId xmlns:p14="http://schemas.microsoft.com/office/powerpoint/2010/main" val="2446211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a:extLst>
              <a:ext uri="{FF2B5EF4-FFF2-40B4-BE49-F238E27FC236}">
                <a16:creationId xmlns:a16="http://schemas.microsoft.com/office/drawing/2014/main" id="{DEABF2AF-28AD-4A36-9CDC-C788B0FC8D1B}"/>
              </a:ext>
            </a:extLst>
          </p:cNvPr>
          <p:cNvSpPr>
            <a:spLocks noGrp="1" noChangeArrowheads="1"/>
          </p:cNvSpPr>
          <p:nvPr>
            <p:ph type="title"/>
          </p:nvPr>
        </p:nvSpPr>
        <p:spPr/>
        <p:txBody>
          <a:bodyPr/>
          <a:lstStyle/>
          <a:p>
            <a:r>
              <a:rPr lang="en-US" altLang="en-US" dirty="0"/>
              <a:t>Local-Area Network (LAN)</a:t>
            </a:r>
          </a:p>
        </p:txBody>
      </p:sp>
      <p:pic>
        <p:nvPicPr>
          <p:cNvPr id="19458" name="Picture 2">
            <a:extLst>
              <a:ext uri="{FF2B5EF4-FFF2-40B4-BE49-F238E27FC236}">
                <a16:creationId xmlns:a16="http://schemas.microsoft.com/office/drawing/2014/main" id="{AD76B8CA-432D-4AA5-958B-980992053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3" y="1758950"/>
            <a:ext cx="7094537"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789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396F9D5-16C6-48D3-BE5F-B231EF6A5594}"/>
              </a:ext>
            </a:extLst>
          </p:cNvPr>
          <p:cNvSpPr>
            <a:spLocks noGrp="1" noChangeArrowheads="1"/>
          </p:cNvSpPr>
          <p:nvPr>
            <p:ph type="title"/>
          </p:nvPr>
        </p:nvSpPr>
        <p:spPr/>
        <p:txBody>
          <a:bodyPr/>
          <a:lstStyle/>
          <a:p>
            <a:r>
              <a:rPr lang="en-US" altLang="en-US" dirty="0"/>
              <a:t>Wide-Area Network (WAN)</a:t>
            </a:r>
          </a:p>
        </p:txBody>
      </p:sp>
      <p:sp>
        <p:nvSpPr>
          <p:cNvPr id="20482" name="Content Placeholder 2">
            <a:extLst>
              <a:ext uri="{FF2B5EF4-FFF2-40B4-BE49-F238E27FC236}">
                <a16:creationId xmlns:a16="http://schemas.microsoft.com/office/drawing/2014/main" id="{B6FAEA18-B707-4F6E-85BB-A658D12983AC}"/>
              </a:ext>
            </a:extLst>
          </p:cNvPr>
          <p:cNvSpPr>
            <a:spLocks noGrp="1" noChangeArrowheads="1"/>
          </p:cNvSpPr>
          <p:nvPr>
            <p:ph idx="1"/>
          </p:nvPr>
        </p:nvSpPr>
        <p:spPr>
          <a:xfrm>
            <a:off x="806450" y="1233488"/>
            <a:ext cx="7959725" cy="4530725"/>
          </a:xfrm>
        </p:spPr>
        <p:txBody>
          <a:bodyPr/>
          <a:lstStyle/>
          <a:p>
            <a:r>
              <a:rPr lang="en-US" altLang="en-US" b="1" dirty="0">
                <a:solidFill>
                  <a:srgbClr val="006699"/>
                </a:solidFill>
                <a:latin typeface="+mj-lt"/>
              </a:rPr>
              <a:t>Wide-Area Network </a:t>
            </a:r>
            <a:r>
              <a:rPr lang="en-US" altLang="en-US" dirty="0"/>
              <a:t>(</a:t>
            </a:r>
            <a:r>
              <a:rPr lang="en-US" altLang="en-US" b="1" dirty="0">
                <a:solidFill>
                  <a:srgbClr val="006699"/>
                </a:solidFill>
                <a:latin typeface="+mj-lt"/>
              </a:rPr>
              <a:t>WAN</a:t>
            </a:r>
            <a:r>
              <a:rPr lang="en-US" altLang="en-US" dirty="0"/>
              <a:t>) – links geographically separated sites</a:t>
            </a:r>
          </a:p>
          <a:p>
            <a:pPr lvl="1"/>
            <a:r>
              <a:rPr lang="en-US" altLang="en-US" dirty="0"/>
              <a:t>Point-to-point connections via links </a:t>
            </a:r>
          </a:p>
          <a:p>
            <a:pPr lvl="2"/>
            <a:r>
              <a:rPr lang="en-US" altLang="en-US" dirty="0"/>
              <a:t>Telephone lines, leased (dedicated data) lines, optical cable, microwave links, radio waves, and satellite channels</a:t>
            </a:r>
          </a:p>
          <a:p>
            <a:pPr lvl="1"/>
            <a:r>
              <a:rPr lang="en-US" altLang="en-US" dirty="0"/>
              <a:t>Implemented via </a:t>
            </a:r>
            <a:r>
              <a:rPr lang="en-US" altLang="en-US" b="1" dirty="0">
                <a:solidFill>
                  <a:srgbClr val="006699"/>
                </a:solidFill>
                <a:latin typeface="+mj-lt"/>
              </a:rPr>
              <a:t>routers</a:t>
            </a:r>
            <a:r>
              <a:rPr lang="en-US" altLang="en-US" b="1" dirty="0">
                <a:solidFill>
                  <a:srgbClr val="3366FF"/>
                </a:solidFill>
              </a:rPr>
              <a:t> </a:t>
            </a:r>
            <a:r>
              <a:rPr lang="en-US" altLang="en-US" dirty="0"/>
              <a:t>to direct traffic from one network to another</a:t>
            </a:r>
          </a:p>
          <a:p>
            <a:pPr lvl="1"/>
            <a:r>
              <a:rPr lang="en-US" altLang="en-US" dirty="0"/>
              <a:t>Internet (World Wide Web) WAN enables hosts world wide to communicate</a:t>
            </a:r>
          </a:p>
          <a:p>
            <a:pPr lvl="1"/>
            <a:r>
              <a:rPr lang="en-US" altLang="en-US" dirty="0"/>
              <a:t>Speeds vary</a:t>
            </a:r>
          </a:p>
          <a:p>
            <a:pPr lvl="2"/>
            <a:r>
              <a:rPr lang="en-US" altLang="en-US" dirty="0"/>
              <a:t>Many backbone providers have speeds at 40-100Gbps</a:t>
            </a:r>
          </a:p>
          <a:p>
            <a:pPr lvl="2"/>
            <a:r>
              <a:rPr lang="en-US" altLang="en-US" dirty="0"/>
              <a:t>Local </a:t>
            </a:r>
            <a:r>
              <a:rPr lang="en-US" altLang="en-US" b="1" dirty="0">
                <a:solidFill>
                  <a:srgbClr val="006699"/>
                </a:solidFill>
                <a:latin typeface="+mj-lt"/>
              </a:rPr>
              <a:t>Internet Service Providers </a:t>
            </a:r>
            <a:r>
              <a:rPr lang="en-US" altLang="en-US" dirty="0"/>
              <a:t>(</a:t>
            </a:r>
            <a:r>
              <a:rPr lang="en-US" altLang="en-US" b="1" dirty="0">
                <a:solidFill>
                  <a:srgbClr val="006699"/>
                </a:solidFill>
                <a:latin typeface="+mj-lt"/>
              </a:rPr>
              <a:t>ISPs</a:t>
            </a:r>
            <a:r>
              <a:rPr lang="en-US" altLang="en-US" dirty="0"/>
              <a:t>) may be slower</a:t>
            </a:r>
          </a:p>
          <a:p>
            <a:pPr lvl="2"/>
            <a:r>
              <a:rPr lang="en-US" altLang="en-US" dirty="0"/>
              <a:t>WAN links constantly being upgraded</a:t>
            </a:r>
          </a:p>
          <a:p>
            <a:pPr lvl="1"/>
            <a:r>
              <a:rPr lang="en-US" altLang="en-US" dirty="0">
                <a:sym typeface="Symbol" panose="05050102010706020507" pitchFamily="18" charset="2"/>
              </a:rPr>
              <a:t>WANs and LANs interconnect, similar to cell phone network:</a:t>
            </a:r>
          </a:p>
          <a:p>
            <a:pPr lvl="2"/>
            <a:r>
              <a:rPr lang="en-US" altLang="en-US" dirty="0">
                <a:sym typeface="Symbol" panose="05050102010706020507" pitchFamily="18" charset="2"/>
              </a:rPr>
              <a:t>Cell phones use radio waves to cell towers</a:t>
            </a:r>
          </a:p>
          <a:p>
            <a:pPr lvl="2"/>
            <a:r>
              <a:rPr lang="en-US" altLang="en-US" dirty="0">
                <a:sym typeface="Symbol" panose="05050102010706020507" pitchFamily="18" charset="2"/>
              </a:rPr>
              <a:t>Towers connect to other towers and hubs</a:t>
            </a:r>
          </a:p>
          <a:p>
            <a:endParaRPr lang="en-US" altLang="en-US" dirty="0"/>
          </a:p>
        </p:txBody>
      </p:sp>
    </p:spTree>
    <p:extLst>
      <p:ext uri="{BB962C8B-B14F-4D97-AF65-F5344CB8AC3E}">
        <p14:creationId xmlns:p14="http://schemas.microsoft.com/office/powerpoint/2010/main" val="59878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id="{177C3051-D787-47D1-949F-1BDF7E4883E5}"/>
              </a:ext>
            </a:extLst>
          </p:cNvPr>
          <p:cNvSpPr>
            <a:spLocks noGrp="1" noChangeArrowheads="1"/>
          </p:cNvSpPr>
          <p:nvPr>
            <p:ph type="title"/>
          </p:nvPr>
        </p:nvSpPr>
        <p:spPr/>
        <p:txBody>
          <a:bodyPr/>
          <a:lstStyle/>
          <a:p>
            <a:r>
              <a:rPr lang="en-US" altLang="en-US" dirty="0"/>
              <a:t>Wide-Area Network (WAN)</a:t>
            </a:r>
          </a:p>
        </p:txBody>
      </p:sp>
      <p:pic>
        <p:nvPicPr>
          <p:cNvPr id="22530" name="Picture 2">
            <a:extLst>
              <a:ext uri="{FF2B5EF4-FFF2-40B4-BE49-F238E27FC236}">
                <a16:creationId xmlns:a16="http://schemas.microsoft.com/office/drawing/2014/main" id="{44C702CB-35F2-4B60-81A6-F4B81231A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1498600"/>
            <a:ext cx="717867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0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highlight>
                  <a:srgbClr val="FFFF00"/>
                </a:highlight>
              </a:rPr>
              <a:t>4. Communication Structure </a:t>
            </a:r>
          </a:p>
          <a:p>
            <a:pPr lvl="1"/>
            <a:r>
              <a:rPr lang="en-US" dirty="0">
                <a:highlight>
                  <a:srgbClr val="FFFF00"/>
                </a:highlight>
              </a:rPr>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285469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BE46E02-CC0A-4C99-947F-3200B876BE7A}"/>
              </a:ext>
            </a:extLst>
          </p:cNvPr>
          <p:cNvSpPr>
            <a:spLocks noGrp="1" noChangeArrowheads="1"/>
          </p:cNvSpPr>
          <p:nvPr>
            <p:ph type="title"/>
          </p:nvPr>
        </p:nvSpPr>
        <p:spPr/>
        <p:txBody>
          <a:bodyPr/>
          <a:lstStyle/>
          <a:p>
            <a:r>
              <a:rPr lang="en-US" altLang="en-US" dirty="0"/>
              <a:t>Communication Structure Issues</a:t>
            </a:r>
          </a:p>
        </p:txBody>
      </p:sp>
      <p:sp>
        <p:nvSpPr>
          <p:cNvPr id="24578" name="Content Placeholder 2">
            <a:extLst>
              <a:ext uri="{FF2B5EF4-FFF2-40B4-BE49-F238E27FC236}">
                <a16:creationId xmlns:a16="http://schemas.microsoft.com/office/drawing/2014/main" id="{4BB9341E-0DE9-4B4F-9241-08404A6C3388}"/>
              </a:ext>
            </a:extLst>
          </p:cNvPr>
          <p:cNvSpPr>
            <a:spLocks noGrp="1" noChangeArrowheads="1"/>
          </p:cNvSpPr>
          <p:nvPr>
            <p:ph idx="1"/>
          </p:nvPr>
        </p:nvSpPr>
        <p:spPr>
          <a:xfrm>
            <a:off x="806449" y="1233488"/>
            <a:ext cx="8150737" cy="4530725"/>
          </a:xfrm>
        </p:spPr>
        <p:txBody>
          <a:bodyPr/>
          <a:lstStyle/>
          <a:p>
            <a:pPr marL="0" indent="0">
              <a:buNone/>
            </a:pPr>
            <a:r>
              <a:rPr lang="en-US" dirty="0"/>
              <a:t>The designer of a communication network must address these issues:</a:t>
            </a:r>
          </a:p>
          <a:p>
            <a:pPr marL="0" indent="0">
              <a:buNone/>
            </a:pPr>
            <a:endParaRPr lang="en-US" dirty="0"/>
          </a:p>
          <a:p>
            <a:r>
              <a:rPr lang="en-US" b="1" dirty="0"/>
              <a:t>Naming and name resolution</a:t>
            </a:r>
            <a:r>
              <a:rPr lang="en-US" dirty="0"/>
              <a:t>. How do two processes locate each other to communicate?</a:t>
            </a:r>
          </a:p>
          <a:p>
            <a:endParaRPr lang="en-US" dirty="0"/>
          </a:p>
          <a:p>
            <a:r>
              <a:rPr lang="en-US" b="1" dirty="0"/>
              <a:t>Routing strategies</a:t>
            </a:r>
            <a:r>
              <a:rPr lang="en-US" dirty="0"/>
              <a:t>. How are messages sent through the network?</a:t>
            </a:r>
          </a:p>
          <a:p>
            <a:endParaRPr lang="en-US" dirty="0"/>
          </a:p>
          <a:p>
            <a:r>
              <a:rPr lang="en-US" b="1" dirty="0"/>
              <a:t>Packet strategies</a:t>
            </a:r>
            <a:r>
              <a:rPr lang="en-US" dirty="0"/>
              <a:t>. Are packets sent individually or as a sequence?</a:t>
            </a:r>
          </a:p>
          <a:p>
            <a:endParaRPr lang="en-US" dirty="0"/>
          </a:p>
          <a:p>
            <a:r>
              <a:rPr lang="en-US" b="1" dirty="0"/>
              <a:t>Connection strategies</a:t>
            </a:r>
            <a:r>
              <a:rPr lang="en-US" dirty="0"/>
              <a:t>. How do two processes send a sequence of messages?</a:t>
            </a:r>
          </a:p>
          <a:p>
            <a:endParaRPr lang="en-US" dirty="0"/>
          </a:p>
          <a:p>
            <a:r>
              <a:rPr lang="en-US" b="1" dirty="0"/>
              <a:t>Contention strategies</a:t>
            </a:r>
            <a:r>
              <a:rPr lang="en-US" dirty="0"/>
              <a:t>. How </a:t>
            </a:r>
            <a:r>
              <a:rPr lang="en-US" altLang="en-US" dirty="0">
                <a:latin typeface="Helvetica" panose="020B0604020202020204" pitchFamily="34" charset="0"/>
              </a:rPr>
              <a:t>to avoid repeated collisions </a:t>
            </a:r>
            <a:r>
              <a:rPr lang="en-US" dirty="0"/>
              <a:t> when s</a:t>
            </a:r>
            <a:r>
              <a:rPr lang="en-US" altLang="en-US" dirty="0">
                <a:latin typeface="Helvetica" panose="020B0604020202020204" pitchFamily="34" charset="0"/>
              </a:rPr>
              <a:t>everal sites may want to transmit information over a link simultaneously?</a:t>
            </a:r>
            <a:endParaRPr lang="en-US" dirty="0"/>
          </a:p>
          <a:p>
            <a:endParaRPr lang="en-US" altLang="en-US" dirty="0"/>
          </a:p>
        </p:txBody>
      </p:sp>
    </p:spTree>
    <p:extLst>
      <p:ext uri="{BB962C8B-B14F-4D97-AF65-F5344CB8AC3E}">
        <p14:creationId xmlns:p14="http://schemas.microsoft.com/office/powerpoint/2010/main" val="247371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ooter Placeholder 5">
            <a:extLst>
              <a:ext uri="{FF2B5EF4-FFF2-40B4-BE49-F238E27FC236}">
                <a16:creationId xmlns:a16="http://schemas.microsoft.com/office/drawing/2014/main" id="{FA88D964-00F8-415F-9127-2C06DC27E57D}"/>
              </a:ext>
            </a:extLst>
          </p:cNvPr>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17413" name="Slide Number Placeholder 6">
            <a:extLst>
              <a:ext uri="{FF2B5EF4-FFF2-40B4-BE49-F238E27FC236}">
                <a16:creationId xmlns:a16="http://schemas.microsoft.com/office/drawing/2014/main" id="{867C0526-B9C5-462C-8AC8-B49145DCDF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9DF02F7F-B78D-4D41-A629-5FDB00EB3904}" type="slidenum">
              <a:rPr lang="en-US" altLang="en-US" sz="1400"/>
              <a:pPr/>
              <a:t>5</a:t>
            </a:fld>
            <a:endParaRPr lang="en-US" altLang="en-US" sz="1400"/>
          </a:p>
        </p:txBody>
      </p:sp>
      <p:sp>
        <p:nvSpPr>
          <p:cNvPr id="17414" name="Rectangle 2">
            <a:extLst>
              <a:ext uri="{FF2B5EF4-FFF2-40B4-BE49-F238E27FC236}">
                <a16:creationId xmlns:a16="http://schemas.microsoft.com/office/drawing/2014/main" id="{C15B1DA0-E8F4-46E4-939A-37B4B6D25ECE}"/>
              </a:ext>
            </a:extLst>
          </p:cNvPr>
          <p:cNvSpPr>
            <a:spLocks noGrp="1" noChangeArrowheads="1"/>
          </p:cNvSpPr>
          <p:nvPr>
            <p:ph type="title"/>
          </p:nvPr>
        </p:nvSpPr>
        <p:spPr>
          <a:xfrm>
            <a:off x="523875" y="241300"/>
            <a:ext cx="8096250" cy="431800"/>
          </a:xfrm>
        </p:spPr>
        <p:txBody>
          <a:bodyPr/>
          <a:lstStyle/>
          <a:p>
            <a:r>
              <a:rPr lang="en-US" altLang="en-US" sz="2400" dirty="0"/>
              <a:t>Internet Structure: Network of Networks</a:t>
            </a:r>
          </a:p>
        </p:txBody>
      </p:sp>
      <p:sp>
        <p:nvSpPr>
          <p:cNvPr id="17415" name="Rectangle 3">
            <a:extLst>
              <a:ext uri="{FF2B5EF4-FFF2-40B4-BE49-F238E27FC236}">
                <a16:creationId xmlns:a16="http://schemas.microsoft.com/office/drawing/2014/main" id="{C83C004C-AAFB-4D55-9576-D143B9973AD7}"/>
              </a:ext>
            </a:extLst>
          </p:cNvPr>
          <p:cNvSpPr>
            <a:spLocks noGrp="1" noChangeArrowheads="1"/>
          </p:cNvSpPr>
          <p:nvPr>
            <p:ph type="body" sz="half" idx="1"/>
          </p:nvPr>
        </p:nvSpPr>
        <p:spPr>
          <a:xfrm>
            <a:off x="380206" y="908050"/>
            <a:ext cx="8440738" cy="914400"/>
          </a:xfrm>
        </p:spPr>
        <p:txBody>
          <a:bodyPr/>
          <a:lstStyle/>
          <a:p>
            <a:r>
              <a:rPr lang="en-US" altLang="en-US" sz="2400" dirty="0">
                <a:solidFill>
                  <a:srgbClr val="FF0000"/>
                </a:solidFill>
              </a:rPr>
              <a:t>a packet passes through many networks!</a:t>
            </a:r>
            <a:endParaRPr lang="en-US" altLang="en-US" sz="2400" dirty="0"/>
          </a:p>
          <a:p>
            <a:pPr>
              <a:buFont typeface="Wingdings" panose="05000000000000000000" pitchFamily="2" charset="2"/>
              <a:buNone/>
            </a:pPr>
            <a:endParaRPr lang="en-US" altLang="en-US" sz="2400" dirty="0">
              <a:solidFill>
                <a:srgbClr val="FF0000"/>
              </a:solidFill>
            </a:endParaRPr>
          </a:p>
          <a:p>
            <a:pPr lvl="1">
              <a:buFont typeface="Wingdings" panose="05000000000000000000" pitchFamily="2" charset="2"/>
              <a:buNone/>
            </a:pPr>
            <a:endParaRPr lang="en-US" altLang="en-US" sz="2000" dirty="0"/>
          </a:p>
        </p:txBody>
      </p:sp>
      <p:sp>
        <p:nvSpPr>
          <p:cNvPr id="17416" name="Oval 4">
            <a:extLst>
              <a:ext uri="{FF2B5EF4-FFF2-40B4-BE49-F238E27FC236}">
                <a16:creationId xmlns:a16="http://schemas.microsoft.com/office/drawing/2014/main" id="{C7D5A22E-94BD-46E8-BA5F-DA1F8F901E08}"/>
              </a:ext>
            </a:extLst>
          </p:cNvPr>
          <p:cNvSpPr>
            <a:spLocks noChangeArrowheads="1"/>
          </p:cNvSpPr>
          <p:nvPr/>
        </p:nvSpPr>
        <p:spPr bwMode="auto">
          <a:xfrm>
            <a:off x="1979766" y="4145727"/>
            <a:ext cx="1863725" cy="7905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latin typeface="Comic Sans MS" panose="030F0702030302020204" pitchFamily="66" charset="0"/>
              </a:rPr>
              <a:t>Tier 1 ISP</a:t>
            </a:r>
            <a:endParaRPr lang="en-US" altLang="en-US"/>
          </a:p>
        </p:txBody>
      </p:sp>
      <p:sp>
        <p:nvSpPr>
          <p:cNvPr id="17417" name="Oval 5">
            <a:extLst>
              <a:ext uri="{FF2B5EF4-FFF2-40B4-BE49-F238E27FC236}">
                <a16:creationId xmlns:a16="http://schemas.microsoft.com/office/drawing/2014/main" id="{DE197E2F-2E0E-4BA7-B927-3EC34482E756}"/>
              </a:ext>
            </a:extLst>
          </p:cNvPr>
          <p:cNvSpPr>
            <a:spLocks noChangeArrowheads="1"/>
          </p:cNvSpPr>
          <p:nvPr/>
        </p:nvSpPr>
        <p:spPr bwMode="auto">
          <a:xfrm>
            <a:off x="3078316" y="2942402"/>
            <a:ext cx="1863725" cy="7905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latin typeface="Comic Sans MS" panose="030F0702030302020204" pitchFamily="66" charset="0"/>
              </a:rPr>
              <a:t>Tier 1 ISP</a:t>
            </a:r>
            <a:endParaRPr lang="en-US" altLang="en-US"/>
          </a:p>
        </p:txBody>
      </p:sp>
      <p:sp>
        <p:nvSpPr>
          <p:cNvPr id="17418" name="Oval 6">
            <a:extLst>
              <a:ext uri="{FF2B5EF4-FFF2-40B4-BE49-F238E27FC236}">
                <a16:creationId xmlns:a16="http://schemas.microsoft.com/office/drawing/2014/main" id="{AADC9ADB-946E-48F1-A7D4-771D3FBE55F7}"/>
              </a:ext>
            </a:extLst>
          </p:cNvPr>
          <p:cNvSpPr>
            <a:spLocks noChangeArrowheads="1"/>
          </p:cNvSpPr>
          <p:nvPr/>
        </p:nvSpPr>
        <p:spPr bwMode="auto">
          <a:xfrm>
            <a:off x="4348316" y="4107627"/>
            <a:ext cx="1863725" cy="7905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latin typeface="Comic Sans MS" panose="030F0702030302020204" pitchFamily="66" charset="0"/>
              </a:rPr>
              <a:t>Tier 1 ISP</a:t>
            </a:r>
            <a:endParaRPr lang="en-US" altLang="en-US"/>
          </a:p>
        </p:txBody>
      </p:sp>
      <p:sp>
        <p:nvSpPr>
          <p:cNvPr id="17419" name="Oval 7">
            <a:extLst>
              <a:ext uri="{FF2B5EF4-FFF2-40B4-BE49-F238E27FC236}">
                <a16:creationId xmlns:a16="http://schemas.microsoft.com/office/drawing/2014/main" id="{14239E02-BF65-4801-AFC5-5C678A7E3C95}"/>
              </a:ext>
            </a:extLst>
          </p:cNvPr>
          <p:cNvSpPr>
            <a:spLocks noChangeArrowheads="1"/>
          </p:cNvSpPr>
          <p:nvPr/>
        </p:nvSpPr>
        <p:spPr bwMode="auto">
          <a:xfrm>
            <a:off x="4668991" y="41139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0" name="Oval 8">
            <a:extLst>
              <a:ext uri="{FF2B5EF4-FFF2-40B4-BE49-F238E27FC236}">
                <a16:creationId xmlns:a16="http://schemas.microsoft.com/office/drawing/2014/main" id="{DCEEFC52-4F51-4AC7-824A-55F68BD5170E}"/>
              </a:ext>
            </a:extLst>
          </p:cNvPr>
          <p:cNvSpPr>
            <a:spLocks noChangeArrowheads="1"/>
          </p:cNvSpPr>
          <p:nvPr/>
        </p:nvSpPr>
        <p:spPr bwMode="auto">
          <a:xfrm>
            <a:off x="4218141" y="36440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1" name="Oval 9">
            <a:extLst>
              <a:ext uri="{FF2B5EF4-FFF2-40B4-BE49-F238E27FC236}">
                <a16:creationId xmlns:a16="http://schemas.microsoft.com/office/drawing/2014/main" id="{DF83C5DE-DAA5-4B5F-BE11-4D5A9C2C7580}"/>
              </a:ext>
            </a:extLst>
          </p:cNvPr>
          <p:cNvSpPr>
            <a:spLocks noChangeArrowheads="1"/>
          </p:cNvSpPr>
          <p:nvPr/>
        </p:nvSpPr>
        <p:spPr bwMode="auto">
          <a:xfrm>
            <a:off x="3754591" y="36694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2" name="Oval 10">
            <a:extLst>
              <a:ext uri="{FF2B5EF4-FFF2-40B4-BE49-F238E27FC236}">
                <a16:creationId xmlns:a16="http://schemas.microsoft.com/office/drawing/2014/main" id="{AF8FAE08-F5CA-4B30-9DD2-27EE278BB558}"/>
              </a:ext>
            </a:extLst>
          </p:cNvPr>
          <p:cNvSpPr>
            <a:spLocks noChangeArrowheads="1"/>
          </p:cNvSpPr>
          <p:nvPr/>
        </p:nvSpPr>
        <p:spPr bwMode="auto">
          <a:xfrm>
            <a:off x="3284691" y="41266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3" name="Oval 11">
            <a:extLst>
              <a:ext uri="{FF2B5EF4-FFF2-40B4-BE49-F238E27FC236}">
                <a16:creationId xmlns:a16="http://schemas.microsoft.com/office/drawing/2014/main" id="{C1E04066-3B14-462A-9B79-1F392AA40756}"/>
              </a:ext>
            </a:extLst>
          </p:cNvPr>
          <p:cNvSpPr>
            <a:spLocks noChangeArrowheads="1"/>
          </p:cNvSpPr>
          <p:nvPr/>
        </p:nvSpPr>
        <p:spPr bwMode="auto">
          <a:xfrm>
            <a:off x="3779991" y="44441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4" name="Oval 12">
            <a:extLst>
              <a:ext uri="{FF2B5EF4-FFF2-40B4-BE49-F238E27FC236}">
                <a16:creationId xmlns:a16="http://schemas.microsoft.com/office/drawing/2014/main" id="{E1686010-235D-410B-9031-E9E8EDC62CC0}"/>
              </a:ext>
            </a:extLst>
          </p:cNvPr>
          <p:cNvSpPr>
            <a:spLocks noChangeArrowheads="1"/>
          </p:cNvSpPr>
          <p:nvPr/>
        </p:nvSpPr>
        <p:spPr bwMode="auto">
          <a:xfrm>
            <a:off x="4294341" y="4431477"/>
            <a:ext cx="133350" cy="142875"/>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5" name="Line 13">
            <a:extLst>
              <a:ext uri="{FF2B5EF4-FFF2-40B4-BE49-F238E27FC236}">
                <a16:creationId xmlns:a16="http://schemas.microsoft.com/office/drawing/2014/main" id="{8E88C23E-92CC-4822-9CCE-0B82844BDBE9}"/>
              </a:ext>
            </a:extLst>
          </p:cNvPr>
          <p:cNvSpPr>
            <a:spLocks noChangeShapeType="1"/>
          </p:cNvSpPr>
          <p:nvPr/>
        </p:nvSpPr>
        <p:spPr bwMode="auto">
          <a:xfrm flipV="1">
            <a:off x="3916516" y="4501327"/>
            <a:ext cx="38100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4">
            <a:extLst>
              <a:ext uri="{FF2B5EF4-FFF2-40B4-BE49-F238E27FC236}">
                <a16:creationId xmlns:a16="http://schemas.microsoft.com/office/drawing/2014/main" id="{45F585F4-8E53-40EB-BEA7-260B978563AE}"/>
              </a:ext>
            </a:extLst>
          </p:cNvPr>
          <p:cNvSpPr>
            <a:spLocks noChangeShapeType="1"/>
          </p:cNvSpPr>
          <p:nvPr/>
        </p:nvSpPr>
        <p:spPr bwMode="auto">
          <a:xfrm>
            <a:off x="4326091" y="3758377"/>
            <a:ext cx="368300" cy="368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5">
            <a:extLst>
              <a:ext uri="{FF2B5EF4-FFF2-40B4-BE49-F238E27FC236}">
                <a16:creationId xmlns:a16="http://schemas.microsoft.com/office/drawing/2014/main" id="{1B60F2E4-946F-476C-94F9-651B2AEFB69A}"/>
              </a:ext>
            </a:extLst>
          </p:cNvPr>
          <p:cNvSpPr>
            <a:spLocks noChangeShapeType="1"/>
          </p:cNvSpPr>
          <p:nvPr/>
        </p:nvSpPr>
        <p:spPr bwMode="auto">
          <a:xfrm flipV="1">
            <a:off x="3383116" y="3790127"/>
            <a:ext cx="393700"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28" name="Group 22">
            <a:extLst>
              <a:ext uri="{FF2B5EF4-FFF2-40B4-BE49-F238E27FC236}">
                <a16:creationId xmlns:a16="http://schemas.microsoft.com/office/drawing/2014/main" id="{3C7C72F6-5B55-45A6-98B9-5BF5C826C4E1}"/>
              </a:ext>
            </a:extLst>
          </p:cNvPr>
          <p:cNvGrpSpPr>
            <a:grpSpLocks/>
          </p:cNvGrpSpPr>
          <p:nvPr/>
        </p:nvGrpSpPr>
        <p:grpSpPr bwMode="auto">
          <a:xfrm>
            <a:off x="1493991" y="2548702"/>
            <a:ext cx="6219825" cy="2838450"/>
            <a:chOff x="1226" y="2070"/>
            <a:chExt cx="3918" cy="1788"/>
          </a:xfrm>
        </p:grpSpPr>
        <p:grpSp>
          <p:nvGrpSpPr>
            <p:cNvPr id="17460" name="Group 23">
              <a:extLst>
                <a:ext uri="{FF2B5EF4-FFF2-40B4-BE49-F238E27FC236}">
                  <a16:creationId xmlns:a16="http://schemas.microsoft.com/office/drawing/2014/main" id="{6D340EF7-2CEB-410E-8D18-A8C0419C5EFC}"/>
                </a:ext>
              </a:extLst>
            </p:cNvPr>
            <p:cNvGrpSpPr>
              <a:grpSpLocks/>
            </p:cNvGrpSpPr>
            <p:nvPr/>
          </p:nvGrpSpPr>
          <p:grpSpPr bwMode="auto">
            <a:xfrm>
              <a:off x="3042" y="2102"/>
              <a:ext cx="1054" cy="372"/>
              <a:chOff x="3042" y="2102"/>
              <a:chExt cx="1054" cy="372"/>
            </a:xfrm>
          </p:grpSpPr>
          <p:sp>
            <p:nvSpPr>
              <p:cNvPr id="17480" name="Oval 24">
                <a:extLst>
                  <a:ext uri="{FF2B5EF4-FFF2-40B4-BE49-F238E27FC236}">
                    <a16:creationId xmlns:a16="http://schemas.microsoft.com/office/drawing/2014/main" id="{6802BB7D-F9CD-4798-AB90-B7EBF1B9BBA2}"/>
                  </a:ext>
                </a:extLst>
              </p:cNvPr>
              <p:cNvSpPr>
                <a:spLocks noChangeArrowheads="1"/>
              </p:cNvSpPr>
              <p:nvPr/>
            </p:nvSpPr>
            <p:spPr bwMode="auto">
              <a:xfrm>
                <a:off x="3042" y="2102"/>
                <a:ext cx="1054" cy="372"/>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81" name="Text Box 25">
                <a:extLst>
                  <a:ext uri="{FF2B5EF4-FFF2-40B4-BE49-F238E27FC236}">
                    <a16:creationId xmlns:a16="http://schemas.microsoft.com/office/drawing/2014/main" id="{A2A1B424-101A-4746-A844-7781742BA145}"/>
                  </a:ext>
                </a:extLst>
              </p:cNvPr>
              <p:cNvSpPr txBox="1">
                <a:spLocks noChangeArrowheads="1"/>
              </p:cNvSpPr>
              <p:nvPr/>
            </p:nvSpPr>
            <p:spPr bwMode="auto">
              <a:xfrm>
                <a:off x="3182" y="2176"/>
                <a:ext cx="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folHlink"/>
                    </a:solidFill>
                    <a:latin typeface="Comic Sans MS" panose="030F0702030302020204" pitchFamily="66" charset="0"/>
                  </a:rPr>
                  <a:t>Tier-2 ISP</a:t>
                </a:r>
                <a:endParaRPr lang="en-US" altLang="en-US">
                  <a:solidFill>
                    <a:schemeClr val="folHlink"/>
                  </a:solidFill>
                </a:endParaRPr>
              </a:p>
            </p:txBody>
          </p:sp>
          <p:sp>
            <p:nvSpPr>
              <p:cNvPr id="17482" name="Oval 26">
                <a:extLst>
                  <a:ext uri="{FF2B5EF4-FFF2-40B4-BE49-F238E27FC236}">
                    <a16:creationId xmlns:a16="http://schemas.microsoft.com/office/drawing/2014/main" id="{CE623D5A-C2B0-416E-BDEC-9B3DA1EA51D0}"/>
                  </a:ext>
                </a:extLst>
              </p:cNvPr>
              <p:cNvSpPr>
                <a:spLocks noChangeArrowheads="1"/>
              </p:cNvSpPr>
              <p:nvPr/>
            </p:nvSpPr>
            <p:spPr bwMode="auto">
              <a:xfrm>
                <a:off x="3184" y="2340"/>
                <a:ext cx="84" cy="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7461" name="Group 27">
              <a:extLst>
                <a:ext uri="{FF2B5EF4-FFF2-40B4-BE49-F238E27FC236}">
                  <a16:creationId xmlns:a16="http://schemas.microsoft.com/office/drawing/2014/main" id="{ECEA1F07-36B7-4E3B-A973-50D808C50F97}"/>
                </a:ext>
              </a:extLst>
            </p:cNvPr>
            <p:cNvGrpSpPr>
              <a:grpSpLocks/>
            </p:cNvGrpSpPr>
            <p:nvPr/>
          </p:nvGrpSpPr>
          <p:grpSpPr bwMode="auto">
            <a:xfrm>
              <a:off x="1610" y="2070"/>
              <a:ext cx="1054" cy="372"/>
              <a:chOff x="698" y="2190"/>
              <a:chExt cx="1054" cy="372"/>
            </a:xfrm>
          </p:grpSpPr>
          <p:sp>
            <p:nvSpPr>
              <p:cNvPr id="17477" name="Oval 28">
                <a:extLst>
                  <a:ext uri="{FF2B5EF4-FFF2-40B4-BE49-F238E27FC236}">
                    <a16:creationId xmlns:a16="http://schemas.microsoft.com/office/drawing/2014/main" id="{1A6F6D64-68FE-48BE-9E84-479899CB063D}"/>
                  </a:ext>
                </a:extLst>
              </p:cNvPr>
              <p:cNvSpPr>
                <a:spLocks noChangeArrowheads="1"/>
              </p:cNvSpPr>
              <p:nvPr/>
            </p:nvSpPr>
            <p:spPr bwMode="auto">
              <a:xfrm>
                <a:off x="698" y="2190"/>
                <a:ext cx="1054" cy="372"/>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8" name="Text Box 29">
                <a:extLst>
                  <a:ext uri="{FF2B5EF4-FFF2-40B4-BE49-F238E27FC236}">
                    <a16:creationId xmlns:a16="http://schemas.microsoft.com/office/drawing/2014/main" id="{1865EA97-5005-4FE1-9276-84DA6AE129BD}"/>
                  </a:ext>
                </a:extLst>
              </p:cNvPr>
              <p:cNvSpPr txBox="1">
                <a:spLocks noChangeArrowheads="1"/>
              </p:cNvSpPr>
              <p:nvPr/>
            </p:nvSpPr>
            <p:spPr bwMode="auto">
              <a:xfrm>
                <a:off x="838" y="2264"/>
                <a:ext cx="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folHlink"/>
                    </a:solidFill>
                    <a:latin typeface="Comic Sans MS" panose="030F0702030302020204" pitchFamily="66" charset="0"/>
                  </a:rPr>
                  <a:t>Tier-2 ISP</a:t>
                </a:r>
                <a:endParaRPr lang="en-US" altLang="en-US">
                  <a:solidFill>
                    <a:schemeClr val="folHlink"/>
                  </a:solidFill>
                </a:endParaRPr>
              </a:p>
            </p:txBody>
          </p:sp>
          <p:sp>
            <p:nvSpPr>
              <p:cNvPr id="17479" name="Oval 30">
                <a:extLst>
                  <a:ext uri="{FF2B5EF4-FFF2-40B4-BE49-F238E27FC236}">
                    <a16:creationId xmlns:a16="http://schemas.microsoft.com/office/drawing/2014/main" id="{D2872ABC-3142-428F-B1B0-38D1A190B065}"/>
                  </a:ext>
                </a:extLst>
              </p:cNvPr>
              <p:cNvSpPr>
                <a:spLocks noChangeArrowheads="1"/>
              </p:cNvSpPr>
              <p:nvPr/>
            </p:nvSpPr>
            <p:spPr bwMode="auto">
              <a:xfrm>
                <a:off x="1464" y="2460"/>
                <a:ext cx="84" cy="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7462" name="Group 31">
              <a:extLst>
                <a:ext uri="{FF2B5EF4-FFF2-40B4-BE49-F238E27FC236}">
                  <a16:creationId xmlns:a16="http://schemas.microsoft.com/office/drawing/2014/main" id="{1E1E46AD-2647-4632-8AD3-CE29B0EC9613}"/>
                </a:ext>
              </a:extLst>
            </p:cNvPr>
            <p:cNvGrpSpPr>
              <a:grpSpLocks/>
            </p:cNvGrpSpPr>
            <p:nvPr/>
          </p:nvGrpSpPr>
          <p:grpSpPr bwMode="auto">
            <a:xfrm>
              <a:off x="1226" y="3476"/>
              <a:ext cx="1054" cy="374"/>
              <a:chOff x="442" y="3748"/>
              <a:chExt cx="1054" cy="374"/>
            </a:xfrm>
          </p:grpSpPr>
          <p:sp>
            <p:nvSpPr>
              <p:cNvPr id="17474" name="Oval 32">
                <a:extLst>
                  <a:ext uri="{FF2B5EF4-FFF2-40B4-BE49-F238E27FC236}">
                    <a16:creationId xmlns:a16="http://schemas.microsoft.com/office/drawing/2014/main" id="{7714572D-7DF9-4784-9188-708AD1B6FF9F}"/>
                  </a:ext>
                </a:extLst>
              </p:cNvPr>
              <p:cNvSpPr>
                <a:spLocks noChangeArrowheads="1"/>
              </p:cNvSpPr>
              <p:nvPr/>
            </p:nvSpPr>
            <p:spPr bwMode="auto">
              <a:xfrm>
                <a:off x="442" y="3750"/>
                <a:ext cx="1054" cy="372"/>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5" name="Text Box 33">
                <a:extLst>
                  <a:ext uri="{FF2B5EF4-FFF2-40B4-BE49-F238E27FC236}">
                    <a16:creationId xmlns:a16="http://schemas.microsoft.com/office/drawing/2014/main" id="{32EAE702-9753-400F-91C8-DE356FDA2DEC}"/>
                  </a:ext>
                </a:extLst>
              </p:cNvPr>
              <p:cNvSpPr txBox="1">
                <a:spLocks noChangeArrowheads="1"/>
              </p:cNvSpPr>
              <p:nvPr/>
            </p:nvSpPr>
            <p:spPr bwMode="auto">
              <a:xfrm>
                <a:off x="582" y="3824"/>
                <a:ext cx="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folHlink"/>
                    </a:solidFill>
                    <a:latin typeface="Comic Sans MS" panose="030F0702030302020204" pitchFamily="66" charset="0"/>
                  </a:rPr>
                  <a:t>Tier-2 ISP</a:t>
                </a:r>
                <a:endParaRPr lang="en-US" altLang="en-US">
                  <a:solidFill>
                    <a:schemeClr val="folHlink"/>
                  </a:solidFill>
                </a:endParaRPr>
              </a:p>
            </p:txBody>
          </p:sp>
          <p:sp>
            <p:nvSpPr>
              <p:cNvPr id="17476" name="Oval 34">
                <a:extLst>
                  <a:ext uri="{FF2B5EF4-FFF2-40B4-BE49-F238E27FC236}">
                    <a16:creationId xmlns:a16="http://schemas.microsoft.com/office/drawing/2014/main" id="{B0261B35-9942-4676-BEA2-EC8A61BBAFED}"/>
                  </a:ext>
                </a:extLst>
              </p:cNvPr>
              <p:cNvSpPr>
                <a:spLocks noChangeArrowheads="1"/>
              </p:cNvSpPr>
              <p:nvPr/>
            </p:nvSpPr>
            <p:spPr bwMode="auto">
              <a:xfrm>
                <a:off x="904" y="3748"/>
                <a:ext cx="84" cy="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7463" name="Group 35">
              <a:extLst>
                <a:ext uri="{FF2B5EF4-FFF2-40B4-BE49-F238E27FC236}">
                  <a16:creationId xmlns:a16="http://schemas.microsoft.com/office/drawing/2014/main" id="{6486D6E8-C099-4587-BA44-81BA21FD7744}"/>
                </a:ext>
              </a:extLst>
            </p:cNvPr>
            <p:cNvGrpSpPr>
              <a:grpSpLocks/>
            </p:cNvGrpSpPr>
            <p:nvPr/>
          </p:nvGrpSpPr>
          <p:grpSpPr bwMode="auto">
            <a:xfrm>
              <a:off x="2674" y="3486"/>
              <a:ext cx="1054" cy="372"/>
              <a:chOff x="2698" y="3710"/>
              <a:chExt cx="1054" cy="372"/>
            </a:xfrm>
          </p:grpSpPr>
          <p:sp>
            <p:nvSpPr>
              <p:cNvPr id="17471" name="Oval 36">
                <a:extLst>
                  <a:ext uri="{FF2B5EF4-FFF2-40B4-BE49-F238E27FC236}">
                    <a16:creationId xmlns:a16="http://schemas.microsoft.com/office/drawing/2014/main" id="{9AE6584F-3628-412A-A51A-2A2A32BE3D7D}"/>
                  </a:ext>
                </a:extLst>
              </p:cNvPr>
              <p:cNvSpPr>
                <a:spLocks noChangeArrowheads="1"/>
              </p:cNvSpPr>
              <p:nvPr/>
            </p:nvSpPr>
            <p:spPr bwMode="auto">
              <a:xfrm>
                <a:off x="2698" y="3710"/>
                <a:ext cx="1054" cy="372"/>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72" name="Text Box 37">
                <a:extLst>
                  <a:ext uri="{FF2B5EF4-FFF2-40B4-BE49-F238E27FC236}">
                    <a16:creationId xmlns:a16="http://schemas.microsoft.com/office/drawing/2014/main" id="{CCB3FCEA-FDDB-4D8A-A168-B8BD3B97044D}"/>
                  </a:ext>
                </a:extLst>
              </p:cNvPr>
              <p:cNvSpPr txBox="1">
                <a:spLocks noChangeArrowheads="1"/>
              </p:cNvSpPr>
              <p:nvPr/>
            </p:nvSpPr>
            <p:spPr bwMode="auto">
              <a:xfrm>
                <a:off x="2838" y="3784"/>
                <a:ext cx="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folHlink"/>
                    </a:solidFill>
                    <a:latin typeface="Comic Sans MS" panose="030F0702030302020204" pitchFamily="66" charset="0"/>
                  </a:rPr>
                  <a:t>Tier-2 ISP</a:t>
                </a:r>
                <a:endParaRPr lang="en-US" altLang="en-US">
                  <a:solidFill>
                    <a:schemeClr val="folHlink"/>
                  </a:solidFill>
                </a:endParaRPr>
              </a:p>
            </p:txBody>
          </p:sp>
          <p:sp>
            <p:nvSpPr>
              <p:cNvPr id="17473" name="Oval 38">
                <a:extLst>
                  <a:ext uri="{FF2B5EF4-FFF2-40B4-BE49-F238E27FC236}">
                    <a16:creationId xmlns:a16="http://schemas.microsoft.com/office/drawing/2014/main" id="{097E5FDD-3101-4525-BFB1-836D305BBD51}"/>
                  </a:ext>
                </a:extLst>
              </p:cNvPr>
              <p:cNvSpPr>
                <a:spLocks noChangeArrowheads="1"/>
              </p:cNvSpPr>
              <p:nvPr/>
            </p:nvSpPr>
            <p:spPr bwMode="auto">
              <a:xfrm>
                <a:off x="3408" y="3716"/>
                <a:ext cx="84" cy="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17464" name="Group 39">
              <a:extLst>
                <a:ext uri="{FF2B5EF4-FFF2-40B4-BE49-F238E27FC236}">
                  <a16:creationId xmlns:a16="http://schemas.microsoft.com/office/drawing/2014/main" id="{25CFD28A-3C2F-4BA2-BCC4-E3130C18B880}"/>
                </a:ext>
              </a:extLst>
            </p:cNvPr>
            <p:cNvGrpSpPr>
              <a:grpSpLocks/>
            </p:cNvGrpSpPr>
            <p:nvPr/>
          </p:nvGrpSpPr>
          <p:grpSpPr bwMode="auto">
            <a:xfrm>
              <a:off x="4090" y="3182"/>
              <a:ext cx="1054" cy="372"/>
              <a:chOff x="4090" y="3182"/>
              <a:chExt cx="1054" cy="372"/>
            </a:xfrm>
          </p:grpSpPr>
          <p:sp>
            <p:nvSpPr>
              <p:cNvPr id="17468" name="Oval 40">
                <a:extLst>
                  <a:ext uri="{FF2B5EF4-FFF2-40B4-BE49-F238E27FC236}">
                    <a16:creationId xmlns:a16="http://schemas.microsoft.com/office/drawing/2014/main" id="{85147E3D-5FE4-4095-B7C7-CB40533D34C2}"/>
                  </a:ext>
                </a:extLst>
              </p:cNvPr>
              <p:cNvSpPr>
                <a:spLocks noChangeArrowheads="1"/>
              </p:cNvSpPr>
              <p:nvPr/>
            </p:nvSpPr>
            <p:spPr bwMode="auto">
              <a:xfrm>
                <a:off x="4090" y="3182"/>
                <a:ext cx="1054" cy="372"/>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9" name="Text Box 41">
                <a:extLst>
                  <a:ext uri="{FF2B5EF4-FFF2-40B4-BE49-F238E27FC236}">
                    <a16:creationId xmlns:a16="http://schemas.microsoft.com/office/drawing/2014/main" id="{5EBA6260-8AC9-4486-919D-0FBAD536ADCB}"/>
                  </a:ext>
                </a:extLst>
              </p:cNvPr>
              <p:cNvSpPr txBox="1">
                <a:spLocks noChangeArrowheads="1"/>
              </p:cNvSpPr>
              <p:nvPr/>
            </p:nvSpPr>
            <p:spPr bwMode="auto">
              <a:xfrm>
                <a:off x="4230" y="3256"/>
                <a:ext cx="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chemeClr val="folHlink"/>
                    </a:solidFill>
                    <a:latin typeface="Comic Sans MS" panose="030F0702030302020204" pitchFamily="66" charset="0"/>
                  </a:rPr>
                  <a:t>Tier-2 ISP</a:t>
                </a:r>
                <a:endParaRPr lang="en-US" altLang="en-US">
                  <a:solidFill>
                    <a:schemeClr val="folHlink"/>
                  </a:solidFill>
                </a:endParaRPr>
              </a:p>
            </p:txBody>
          </p:sp>
          <p:sp>
            <p:nvSpPr>
              <p:cNvPr id="17470" name="Oval 42">
                <a:extLst>
                  <a:ext uri="{FF2B5EF4-FFF2-40B4-BE49-F238E27FC236}">
                    <a16:creationId xmlns:a16="http://schemas.microsoft.com/office/drawing/2014/main" id="{505B151E-760E-4D94-9158-A2BD00334462}"/>
                  </a:ext>
                </a:extLst>
              </p:cNvPr>
              <p:cNvSpPr>
                <a:spLocks noChangeArrowheads="1"/>
              </p:cNvSpPr>
              <p:nvPr/>
            </p:nvSpPr>
            <p:spPr bwMode="auto">
              <a:xfrm>
                <a:off x="4144" y="3308"/>
                <a:ext cx="84" cy="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7465" name="Oval 43">
              <a:extLst>
                <a:ext uri="{FF2B5EF4-FFF2-40B4-BE49-F238E27FC236}">
                  <a16:creationId xmlns:a16="http://schemas.microsoft.com/office/drawing/2014/main" id="{EC566D96-BC64-42E4-AA13-A58D542151C5}"/>
                </a:ext>
              </a:extLst>
            </p:cNvPr>
            <p:cNvSpPr>
              <a:spLocks noChangeArrowheads="1"/>
            </p:cNvSpPr>
            <p:nvPr/>
          </p:nvSpPr>
          <p:spPr bwMode="auto">
            <a:xfrm>
              <a:off x="1712" y="2328"/>
              <a:ext cx="96" cy="88"/>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66" name="Line 44">
              <a:extLst>
                <a:ext uri="{FF2B5EF4-FFF2-40B4-BE49-F238E27FC236}">
                  <a16:creationId xmlns:a16="http://schemas.microsoft.com/office/drawing/2014/main" id="{7BC64E64-3854-4547-8478-62DB92E9C10C}"/>
                </a:ext>
              </a:extLst>
            </p:cNvPr>
            <p:cNvSpPr>
              <a:spLocks noChangeShapeType="1"/>
            </p:cNvSpPr>
            <p:nvPr/>
          </p:nvSpPr>
          <p:spPr bwMode="auto">
            <a:xfrm>
              <a:off x="1768" y="2400"/>
              <a:ext cx="200" cy="6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Oval 45">
              <a:extLst>
                <a:ext uri="{FF2B5EF4-FFF2-40B4-BE49-F238E27FC236}">
                  <a16:creationId xmlns:a16="http://schemas.microsoft.com/office/drawing/2014/main" id="{3BB4191E-47BA-4CF9-8572-C5025EAFB23C}"/>
                </a:ext>
              </a:extLst>
            </p:cNvPr>
            <p:cNvSpPr>
              <a:spLocks noChangeArrowheads="1"/>
            </p:cNvSpPr>
            <p:nvPr/>
          </p:nvSpPr>
          <p:spPr bwMode="auto">
            <a:xfrm>
              <a:off x="1928" y="3044"/>
              <a:ext cx="96" cy="88"/>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7429" name="Oval 46">
            <a:extLst>
              <a:ext uri="{FF2B5EF4-FFF2-40B4-BE49-F238E27FC236}">
                <a16:creationId xmlns:a16="http://schemas.microsoft.com/office/drawing/2014/main" id="{93E37239-8777-425A-B416-1C6F91A8BAB2}"/>
              </a:ext>
            </a:extLst>
          </p:cNvPr>
          <p:cNvSpPr>
            <a:spLocks noChangeArrowheads="1"/>
          </p:cNvSpPr>
          <p:nvPr/>
        </p:nvSpPr>
        <p:spPr bwMode="auto">
          <a:xfrm>
            <a:off x="5885016" y="2945577"/>
            <a:ext cx="152400" cy="165100"/>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0" name="Oval 47">
            <a:extLst>
              <a:ext uri="{FF2B5EF4-FFF2-40B4-BE49-F238E27FC236}">
                <a16:creationId xmlns:a16="http://schemas.microsoft.com/office/drawing/2014/main" id="{0F8A9B7B-B079-4F28-932B-6FD515671731}"/>
              </a:ext>
            </a:extLst>
          </p:cNvPr>
          <p:cNvSpPr>
            <a:spLocks noChangeArrowheads="1"/>
          </p:cNvSpPr>
          <p:nvPr/>
        </p:nvSpPr>
        <p:spPr bwMode="auto">
          <a:xfrm>
            <a:off x="6850216" y="4253677"/>
            <a:ext cx="152400" cy="165100"/>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31" name="Line 48">
            <a:extLst>
              <a:ext uri="{FF2B5EF4-FFF2-40B4-BE49-F238E27FC236}">
                <a16:creationId xmlns:a16="http://schemas.microsoft.com/office/drawing/2014/main" id="{9A809BA8-6B6F-44F7-B88F-AF268EF778BC}"/>
              </a:ext>
            </a:extLst>
          </p:cNvPr>
          <p:cNvSpPr>
            <a:spLocks noChangeShapeType="1"/>
          </p:cNvSpPr>
          <p:nvPr/>
        </p:nvSpPr>
        <p:spPr bwMode="auto">
          <a:xfrm>
            <a:off x="5999316" y="3085277"/>
            <a:ext cx="876300" cy="1155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32" name="Group 52">
            <a:extLst>
              <a:ext uri="{FF2B5EF4-FFF2-40B4-BE49-F238E27FC236}">
                <a16:creationId xmlns:a16="http://schemas.microsoft.com/office/drawing/2014/main" id="{00832171-7380-427F-A6F5-D57E6F7A9A6D}"/>
              </a:ext>
            </a:extLst>
          </p:cNvPr>
          <p:cNvGrpSpPr>
            <a:grpSpLocks/>
          </p:cNvGrpSpPr>
          <p:nvPr/>
        </p:nvGrpSpPr>
        <p:grpSpPr bwMode="auto">
          <a:xfrm>
            <a:off x="4821391" y="1939102"/>
            <a:ext cx="1057275" cy="695325"/>
            <a:chOff x="4314" y="1086"/>
            <a:chExt cx="666" cy="438"/>
          </a:xfrm>
        </p:grpSpPr>
        <p:sp>
          <p:nvSpPr>
            <p:cNvPr id="17458" name="Oval 53">
              <a:extLst>
                <a:ext uri="{FF2B5EF4-FFF2-40B4-BE49-F238E27FC236}">
                  <a16:creationId xmlns:a16="http://schemas.microsoft.com/office/drawing/2014/main" id="{54223F78-7708-4746-A553-79AFCD1033DC}"/>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9" name="Text Box 54">
              <a:extLst>
                <a:ext uri="{FF2B5EF4-FFF2-40B4-BE49-F238E27FC236}">
                  <a16:creationId xmlns:a16="http://schemas.microsoft.com/office/drawing/2014/main" id="{54582D2B-0D21-487C-93E2-28AB521E5265}"/>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3" name="Group 55">
            <a:extLst>
              <a:ext uri="{FF2B5EF4-FFF2-40B4-BE49-F238E27FC236}">
                <a16:creationId xmlns:a16="http://schemas.microsoft.com/office/drawing/2014/main" id="{4EF3E125-97C4-4044-9993-48F233027D46}"/>
              </a:ext>
            </a:extLst>
          </p:cNvPr>
          <p:cNvGrpSpPr>
            <a:grpSpLocks/>
          </p:cNvGrpSpPr>
          <p:nvPr/>
        </p:nvGrpSpPr>
        <p:grpSpPr bwMode="auto">
          <a:xfrm>
            <a:off x="3856191" y="2091502"/>
            <a:ext cx="1057275" cy="695325"/>
            <a:chOff x="4314" y="1086"/>
            <a:chExt cx="666" cy="438"/>
          </a:xfrm>
        </p:grpSpPr>
        <p:sp>
          <p:nvSpPr>
            <p:cNvPr id="17456" name="Oval 56">
              <a:extLst>
                <a:ext uri="{FF2B5EF4-FFF2-40B4-BE49-F238E27FC236}">
                  <a16:creationId xmlns:a16="http://schemas.microsoft.com/office/drawing/2014/main" id="{84D8B0FC-C2AD-4E52-87D3-A311756823F1}"/>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7" name="Text Box 57">
              <a:extLst>
                <a:ext uri="{FF2B5EF4-FFF2-40B4-BE49-F238E27FC236}">
                  <a16:creationId xmlns:a16="http://schemas.microsoft.com/office/drawing/2014/main" id="{E51E68DD-759A-41A1-924B-7039ACCD5D6E}"/>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4" name="Group 58">
            <a:extLst>
              <a:ext uri="{FF2B5EF4-FFF2-40B4-BE49-F238E27FC236}">
                <a16:creationId xmlns:a16="http://schemas.microsoft.com/office/drawing/2014/main" id="{2C18A44A-3E75-4999-8E05-BFCC3ED3999E}"/>
              </a:ext>
            </a:extLst>
          </p:cNvPr>
          <p:cNvGrpSpPr>
            <a:grpSpLocks/>
          </p:cNvGrpSpPr>
          <p:nvPr/>
        </p:nvGrpSpPr>
        <p:grpSpPr bwMode="auto">
          <a:xfrm>
            <a:off x="5570691" y="2078802"/>
            <a:ext cx="1057275" cy="695325"/>
            <a:chOff x="4314" y="1086"/>
            <a:chExt cx="666" cy="438"/>
          </a:xfrm>
        </p:grpSpPr>
        <p:sp>
          <p:nvSpPr>
            <p:cNvPr id="17454" name="Oval 59">
              <a:extLst>
                <a:ext uri="{FF2B5EF4-FFF2-40B4-BE49-F238E27FC236}">
                  <a16:creationId xmlns:a16="http://schemas.microsoft.com/office/drawing/2014/main" id="{71D0093C-3FE0-4A1F-9FF5-1290CCDFE423}"/>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5" name="Text Box 60">
              <a:extLst>
                <a:ext uri="{FF2B5EF4-FFF2-40B4-BE49-F238E27FC236}">
                  <a16:creationId xmlns:a16="http://schemas.microsoft.com/office/drawing/2014/main" id="{4BB2EAC7-B475-4B81-B92D-0A171D9B7C4A}"/>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5" name="Group 61">
            <a:extLst>
              <a:ext uri="{FF2B5EF4-FFF2-40B4-BE49-F238E27FC236}">
                <a16:creationId xmlns:a16="http://schemas.microsoft.com/office/drawing/2014/main" id="{597E814D-6EA5-4A22-96BD-5AF4A4746E81}"/>
              </a:ext>
            </a:extLst>
          </p:cNvPr>
          <p:cNvGrpSpPr>
            <a:grpSpLocks/>
          </p:cNvGrpSpPr>
          <p:nvPr/>
        </p:nvGrpSpPr>
        <p:grpSpPr bwMode="auto">
          <a:xfrm>
            <a:off x="1087591" y="5139502"/>
            <a:ext cx="1057275" cy="695325"/>
            <a:chOff x="4314" y="1086"/>
            <a:chExt cx="666" cy="438"/>
          </a:xfrm>
        </p:grpSpPr>
        <p:sp>
          <p:nvSpPr>
            <p:cNvPr id="17452" name="Oval 62">
              <a:extLst>
                <a:ext uri="{FF2B5EF4-FFF2-40B4-BE49-F238E27FC236}">
                  <a16:creationId xmlns:a16="http://schemas.microsoft.com/office/drawing/2014/main" id="{008CFAC2-0916-4B5B-8340-9F8350F30FD4}"/>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3" name="Text Box 63">
              <a:extLst>
                <a:ext uri="{FF2B5EF4-FFF2-40B4-BE49-F238E27FC236}">
                  <a16:creationId xmlns:a16="http://schemas.microsoft.com/office/drawing/2014/main" id="{0300E30C-DD92-4F58-8BB2-F12E9BF95B1C}"/>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6" name="Group 64">
            <a:extLst>
              <a:ext uri="{FF2B5EF4-FFF2-40B4-BE49-F238E27FC236}">
                <a16:creationId xmlns:a16="http://schemas.microsoft.com/office/drawing/2014/main" id="{EE610412-1C3E-425D-BF21-1CD797545EDE}"/>
              </a:ext>
            </a:extLst>
          </p:cNvPr>
          <p:cNvGrpSpPr>
            <a:grpSpLocks/>
          </p:cNvGrpSpPr>
          <p:nvPr/>
        </p:nvGrpSpPr>
        <p:grpSpPr bwMode="auto">
          <a:xfrm>
            <a:off x="1430491" y="1735902"/>
            <a:ext cx="1057275" cy="695325"/>
            <a:chOff x="4314" y="1086"/>
            <a:chExt cx="666" cy="438"/>
          </a:xfrm>
        </p:grpSpPr>
        <p:sp>
          <p:nvSpPr>
            <p:cNvPr id="17450" name="Oval 65">
              <a:extLst>
                <a:ext uri="{FF2B5EF4-FFF2-40B4-BE49-F238E27FC236}">
                  <a16:creationId xmlns:a16="http://schemas.microsoft.com/office/drawing/2014/main" id="{5F5629F5-DA6F-4239-B17C-D23C85DED1EC}"/>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51" name="Text Box 66">
              <a:extLst>
                <a:ext uri="{FF2B5EF4-FFF2-40B4-BE49-F238E27FC236}">
                  <a16:creationId xmlns:a16="http://schemas.microsoft.com/office/drawing/2014/main" id="{20A1E031-6B11-404F-A477-B75986410536}"/>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7" name="Group 67">
            <a:extLst>
              <a:ext uri="{FF2B5EF4-FFF2-40B4-BE49-F238E27FC236}">
                <a16:creationId xmlns:a16="http://schemas.microsoft.com/office/drawing/2014/main" id="{55450ECC-DA83-4FA0-9032-3DCCCE56F884}"/>
              </a:ext>
            </a:extLst>
          </p:cNvPr>
          <p:cNvGrpSpPr>
            <a:grpSpLocks/>
          </p:cNvGrpSpPr>
          <p:nvPr/>
        </p:nvGrpSpPr>
        <p:grpSpPr bwMode="auto">
          <a:xfrm>
            <a:off x="2294091" y="1977202"/>
            <a:ext cx="1057275" cy="695325"/>
            <a:chOff x="4314" y="1086"/>
            <a:chExt cx="666" cy="438"/>
          </a:xfrm>
        </p:grpSpPr>
        <p:sp>
          <p:nvSpPr>
            <p:cNvPr id="17448" name="Oval 68">
              <a:extLst>
                <a:ext uri="{FF2B5EF4-FFF2-40B4-BE49-F238E27FC236}">
                  <a16:creationId xmlns:a16="http://schemas.microsoft.com/office/drawing/2014/main" id="{00BB4E2E-466B-487A-AEDC-098DAFA66C34}"/>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9" name="Text Box 69">
              <a:extLst>
                <a:ext uri="{FF2B5EF4-FFF2-40B4-BE49-F238E27FC236}">
                  <a16:creationId xmlns:a16="http://schemas.microsoft.com/office/drawing/2014/main" id="{0492A2C2-01C0-4ED8-99B9-5E23BABF70A6}"/>
                </a:ext>
              </a:extLst>
            </p:cNvPr>
            <p:cNvSpPr txBox="1">
              <a:spLocks noChangeArrowheads="1"/>
            </p:cNvSpPr>
            <p:nvPr/>
          </p:nvSpPr>
          <p:spPr bwMode="auto">
            <a:xfrm>
              <a:off x="4328" y="1106"/>
              <a:ext cx="53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Tier 3</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8" name="Group 70">
            <a:extLst>
              <a:ext uri="{FF2B5EF4-FFF2-40B4-BE49-F238E27FC236}">
                <a16:creationId xmlns:a16="http://schemas.microsoft.com/office/drawing/2014/main" id="{5057FF06-8976-4764-893E-81B54A86F073}"/>
              </a:ext>
            </a:extLst>
          </p:cNvPr>
          <p:cNvGrpSpPr>
            <a:grpSpLocks/>
          </p:cNvGrpSpPr>
          <p:nvPr/>
        </p:nvGrpSpPr>
        <p:grpSpPr bwMode="auto">
          <a:xfrm>
            <a:off x="2446491" y="5203002"/>
            <a:ext cx="1057275" cy="695325"/>
            <a:chOff x="4314" y="1086"/>
            <a:chExt cx="666" cy="438"/>
          </a:xfrm>
        </p:grpSpPr>
        <p:sp>
          <p:nvSpPr>
            <p:cNvPr id="17446" name="Oval 71">
              <a:extLst>
                <a:ext uri="{FF2B5EF4-FFF2-40B4-BE49-F238E27FC236}">
                  <a16:creationId xmlns:a16="http://schemas.microsoft.com/office/drawing/2014/main" id="{AA08C427-D110-4D14-9E6A-B74779FC7A89}"/>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7" name="Text Box 72">
              <a:extLst>
                <a:ext uri="{FF2B5EF4-FFF2-40B4-BE49-F238E27FC236}">
                  <a16:creationId xmlns:a16="http://schemas.microsoft.com/office/drawing/2014/main" id="{B0316C71-1584-426A-B3FD-38506AA20D49}"/>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39" name="Group 73">
            <a:extLst>
              <a:ext uri="{FF2B5EF4-FFF2-40B4-BE49-F238E27FC236}">
                <a16:creationId xmlns:a16="http://schemas.microsoft.com/office/drawing/2014/main" id="{CCC804DF-E954-46D6-A611-58D8A169FC88}"/>
              </a:ext>
            </a:extLst>
          </p:cNvPr>
          <p:cNvGrpSpPr>
            <a:grpSpLocks/>
          </p:cNvGrpSpPr>
          <p:nvPr/>
        </p:nvGrpSpPr>
        <p:grpSpPr bwMode="auto">
          <a:xfrm>
            <a:off x="4148291" y="5203002"/>
            <a:ext cx="1057275" cy="695325"/>
            <a:chOff x="4314" y="1086"/>
            <a:chExt cx="666" cy="438"/>
          </a:xfrm>
        </p:grpSpPr>
        <p:sp>
          <p:nvSpPr>
            <p:cNvPr id="17444" name="Oval 74">
              <a:extLst>
                <a:ext uri="{FF2B5EF4-FFF2-40B4-BE49-F238E27FC236}">
                  <a16:creationId xmlns:a16="http://schemas.microsoft.com/office/drawing/2014/main" id="{719AD17E-02AB-4E3E-AF1C-3CF13F447826}"/>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5" name="Text Box 75">
              <a:extLst>
                <a:ext uri="{FF2B5EF4-FFF2-40B4-BE49-F238E27FC236}">
                  <a16:creationId xmlns:a16="http://schemas.microsoft.com/office/drawing/2014/main" id="{81297700-674C-49CE-8707-EAC9D4870FD1}"/>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pSp>
        <p:nvGrpSpPr>
          <p:cNvPr id="17440" name="Group 76">
            <a:extLst>
              <a:ext uri="{FF2B5EF4-FFF2-40B4-BE49-F238E27FC236}">
                <a16:creationId xmlns:a16="http://schemas.microsoft.com/office/drawing/2014/main" id="{69D53CF7-A0C9-493D-A15D-962B251DD908}"/>
              </a:ext>
            </a:extLst>
          </p:cNvPr>
          <p:cNvGrpSpPr>
            <a:grpSpLocks/>
          </p:cNvGrpSpPr>
          <p:nvPr/>
        </p:nvGrpSpPr>
        <p:grpSpPr bwMode="auto">
          <a:xfrm>
            <a:off x="6853391" y="4745802"/>
            <a:ext cx="1057275" cy="695325"/>
            <a:chOff x="4314" y="1086"/>
            <a:chExt cx="666" cy="438"/>
          </a:xfrm>
        </p:grpSpPr>
        <p:sp>
          <p:nvSpPr>
            <p:cNvPr id="17442" name="Oval 77">
              <a:extLst>
                <a:ext uri="{FF2B5EF4-FFF2-40B4-BE49-F238E27FC236}">
                  <a16:creationId xmlns:a16="http://schemas.microsoft.com/office/drawing/2014/main" id="{12AA424D-6AF8-45E7-95DA-F4433AA66557}"/>
                </a:ext>
              </a:extLst>
            </p:cNvPr>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43" name="Text Box 78">
              <a:extLst>
                <a:ext uri="{FF2B5EF4-FFF2-40B4-BE49-F238E27FC236}">
                  <a16:creationId xmlns:a16="http://schemas.microsoft.com/office/drawing/2014/main" id="{070D6C79-7418-4C38-8F27-BE7D9674866C}"/>
                </a:ext>
              </a:extLst>
            </p:cNvPr>
            <p:cNvSpPr txBox="1">
              <a:spLocks noChangeArrowheads="1"/>
            </p:cNvSpPr>
            <p:nvPr/>
          </p:nvSpPr>
          <p:spPr bwMode="auto">
            <a:xfrm>
              <a:off x="4384" y="1106"/>
              <a:ext cx="4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solidFill>
                    <a:schemeClr val="folHlink"/>
                  </a:solidFill>
                  <a:latin typeface="Comic Sans MS" panose="030F0702030302020204" pitchFamily="66" charset="0"/>
                </a:rPr>
                <a:t>local</a:t>
              </a:r>
            </a:p>
            <a:p>
              <a:pPr algn="ctr"/>
              <a:r>
                <a:rPr lang="en-US" altLang="en-US" sz="1800">
                  <a:solidFill>
                    <a:schemeClr val="folHlink"/>
                  </a:solidFill>
                  <a:latin typeface="Comic Sans MS" panose="030F0702030302020204" pitchFamily="66" charset="0"/>
                </a:rPr>
                <a:t>ISP</a:t>
              </a:r>
              <a:endParaRPr lang="en-US" altLang="en-US">
                <a:solidFill>
                  <a:schemeClr val="folHlink"/>
                </a:solidFill>
              </a:endParaRPr>
            </a:p>
          </p:txBody>
        </p:sp>
      </p:grpSp>
      <p:graphicFrame>
        <p:nvGraphicFramePr>
          <p:cNvPr id="17410" name="Object 219">
            <a:extLst>
              <a:ext uri="{FF2B5EF4-FFF2-40B4-BE49-F238E27FC236}">
                <a16:creationId xmlns:a16="http://schemas.microsoft.com/office/drawing/2014/main" id="{C43ADD3E-3D15-4B7B-8649-BB0607C6C355}"/>
              </a:ext>
            </a:extLst>
          </p:cNvPr>
          <p:cNvGraphicFramePr>
            <a:graphicFrameLocks noChangeAspect="1"/>
          </p:cNvGraphicFramePr>
          <p:nvPr>
            <p:extLst>
              <p:ext uri="{D42A27DB-BD31-4B8C-83A1-F6EECF244321}">
                <p14:modId xmlns:p14="http://schemas.microsoft.com/office/powerpoint/2010/main" val="2558315665"/>
              </p:ext>
            </p:extLst>
          </p:nvPr>
        </p:nvGraphicFramePr>
        <p:xfrm>
          <a:off x="1060604" y="1459677"/>
          <a:ext cx="417512" cy="319088"/>
        </p:xfrm>
        <a:graphic>
          <a:graphicData uri="http://schemas.openxmlformats.org/presentationml/2006/ole">
            <mc:AlternateContent xmlns:mc="http://schemas.openxmlformats.org/markup-compatibility/2006">
              <mc:Choice xmlns:v="urn:schemas-microsoft-com:vml" Requires="v">
                <p:oleObj spid="_x0000_s4182" name="Clip" r:id="rId4" imgW="1305000" imgH="1085760" progId="MS_ClipArt_Gallery.2">
                  <p:embed/>
                </p:oleObj>
              </mc:Choice>
              <mc:Fallback>
                <p:oleObj name="Clip" r:id="rId4" imgW="1305000" imgH="1085760" progId="MS_ClipArt_Gallery.2">
                  <p:embed/>
                  <p:pic>
                    <p:nvPicPr>
                      <p:cNvPr id="17410" name="Object 219">
                        <a:extLst>
                          <a:ext uri="{FF2B5EF4-FFF2-40B4-BE49-F238E27FC236}">
                            <a16:creationId xmlns:a16="http://schemas.microsoft.com/office/drawing/2014/main" id="{C43ADD3E-3D15-4B7B-8649-BB0607C6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604" y="1459677"/>
                        <a:ext cx="417512"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339">
            <a:extLst>
              <a:ext uri="{FF2B5EF4-FFF2-40B4-BE49-F238E27FC236}">
                <a16:creationId xmlns:a16="http://schemas.microsoft.com/office/drawing/2014/main" id="{5A85122B-2887-4EAC-98E5-2616CF7C7B19}"/>
              </a:ext>
            </a:extLst>
          </p:cNvPr>
          <p:cNvGraphicFramePr>
            <a:graphicFrameLocks noChangeAspect="1"/>
          </p:cNvGraphicFramePr>
          <p:nvPr>
            <p:extLst>
              <p:ext uri="{D42A27DB-BD31-4B8C-83A1-F6EECF244321}">
                <p14:modId xmlns:p14="http://schemas.microsoft.com/office/powerpoint/2010/main" val="3712907684"/>
              </p:ext>
            </p:extLst>
          </p:nvPr>
        </p:nvGraphicFramePr>
        <p:xfrm>
          <a:off x="8034491" y="5269677"/>
          <a:ext cx="417513" cy="319088"/>
        </p:xfrm>
        <a:graphic>
          <a:graphicData uri="http://schemas.openxmlformats.org/presentationml/2006/ole">
            <mc:AlternateContent xmlns:mc="http://schemas.openxmlformats.org/markup-compatibility/2006">
              <mc:Choice xmlns:v="urn:schemas-microsoft-com:vml" Requires="v">
                <p:oleObj spid="_x0000_s4183" name="Clip" r:id="rId6" imgW="1305000" imgH="1085760" progId="MS_ClipArt_Gallery.2">
                  <p:embed/>
                </p:oleObj>
              </mc:Choice>
              <mc:Fallback>
                <p:oleObj name="Clip" r:id="rId6" imgW="1305000" imgH="1085760" progId="MS_ClipArt_Gallery.2">
                  <p:embed/>
                  <p:pic>
                    <p:nvPicPr>
                      <p:cNvPr id="17411" name="Object 339">
                        <a:extLst>
                          <a:ext uri="{FF2B5EF4-FFF2-40B4-BE49-F238E27FC236}">
                            <a16:creationId xmlns:a16="http://schemas.microsoft.com/office/drawing/2014/main" id="{5A85122B-2887-4EAC-98E5-2616CF7C7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491" y="5269677"/>
                        <a:ext cx="41751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189" name="Freeform 341">
            <a:extLst>
              <a:ext uri="{FF2B5EF4-FFF2-40B4-BE49-F238E27FC236}">
                <a16:creationId xmlns:a16="http://schemas.microsoft.com/office/drawing/2014/main" id="{4F5FF916-E88A-41E0-9B2B-14D35F911F8B}"/>
              </a:ext>
            </a:extLst>
          </p:cNvPr>
          <p:cNvSpPr>
            <a:spLocks/>
          </p:cNvSpPr>
          <p:nvPr/>
        </p:nvSpPr>
        <p:spPr bwMode="auto">
          <a:xfrm>
            <a:off x="1427316" y="1739077"/>
            <a:ext cx="6654800" cy="3619500"/>
          </a:xfrm>
          <a:custGeom>
            <a:avLst/>
            <a:gdLst>
              <a:gd name="T0" fmla="*/ 0 w 4192"/>
              <a:gd name="T1" fmla="*/ 0 h 2280"/>
              <a:gd name="T2" fmla="*/ 901700 w 4192"/>
              <a:gd name="T3" fmla="*/ 419100 h 2280"/>
              <a:gd name="T4" fmla="*/ 1460500 w 4192"/>
              <a:gd name="T5" fmla="*/ 939800 h 2280"/>
              <a:gd name="T6" fmla="*/ 1955800 w 4192"/>
              <a:gd name="T7" fmla="*/ 1333500 h 2280"/>
              <a:gd name="T8" fmla="*/ 2844799 w 4192"/>
              <a:gd name="T9" fmla="*/ 1981200 h 2280"/>
              <a:gd name="T10" fmla="*/ 3327400 w 4192"/>
              <a:gd name="T11" fmla="*/ 2476500 h 2280"/>
              <a:gd name="T12" fmla="*/ 4775199 w 4192"/>
              <a:gd name="T13" fmla="*/ 2857500 h 2280"/>
              <a:gd name="T14" fmla="*/ 5765799 w 4192"/>
              <a:gd name="T15" fmla="*/ 3035299 h 2280"/>
              <a:gd name="T16" fmla="*/ 6413499 w 4192"/>
              <a:gd name="T17" fmla="*/ 3556000 h 2280"/>
              <a:gd name="T18" fmla="*/ 6654800 w 4192"/>
              <a:gd name="T19" fmla="*/ 3619500 h 2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92"/>
              <a:gd name="T31" fmla="*/ 0 h 2280"/>
              <a:gd name="T32" fmla="*/ 4192 w 4192"/>
              <a:gd name="T33" fmla="*/ 2280 h 22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92" h="2280">
                <a:moveTo>
                  <a:pt x="0" y="0"/>
                </a:moveTo>
                <a:lnTo>
                  <a:pt x="568" y="264"/>
                </a:lnTo>
                <a:lnTo>
                  <a:pt x="920" y="592"/>
                </a:lnTo>
                <a:lnTo>
                  <a:pt x="1232" y="840"/>
                </a:lnTo>
                <a:lnTo>
                  <a:pt x="1792" y="1248"/>
                </a:lnTo>
                <a:lnTo>
                  <a:pt x="2096" y="1560"/>
                </a:lnTo>
                <a:lnTo>
                  <a:pt x="3008" y="1800"/>
                </a:lnTo>
                <a:lnTo>
                  <a:pt x="3632" y="1912"/>
                </a:lnTo>
                <a:lnTo>
                  <a:pt x="4040" y="2240"/>
                </a:lnTo>
                <a:lnTo>
                  <a:pt x="4192" y="2280"/>
                </a:lnTo>
              </a:path>
            </a:pathLst>
          </a:custGeom>
          <a:noFill/>
          <a:ln w="571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189"/>
                                        </p:tgtEl>
                                        <p:attrNameLst>
                                          <p:attrName>style.visibility</p:attrName>
                                        </p:attrNameLst>
                                      </p:cBhvr>
                                      <p:to>
                                        <p:strVal val="visible"/>
                                      </p:to>
                                    </p:set>
                                    <p:animEffect transition="in" filter="wipe(left)">
                                      <p:cBhvr>
                                        <p:cTn id="7" dur="2000"/>
                                        <p:tgtEl>
                                          <p:spTgt spid="7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8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BE46E02-CC0A-4C99-947F-3200B876BE7A}"/>
              </a:ext>
            </a:extLst>
          </p:cNvPr>
          <p:cNvSpPr>
            <a:spLocks noGrp="1" noChangeArrowheads="1"/>
          </p:cNvSpPr>
          <p:nvPr>
            <p:ph type="title"/>
          </p:nvPr>
        </p:nvSpPr>
        <p:spPr/>
        <p:txBody>
          <a:bodyPr/>
          <a:lstStyle/>
          <a:p>
            <a:r>
              <a:rPr lang="en-US" altLang="en-US"/>
              <a:t>Naming and Name Resolution</a:t>
            </a:r>
          </a:p>
        </p:txBody>
      </p:sp>
      <p:sp>
        <p:nvSpPr>
          <p:cNvPr id="24578" name="Content Placeholder 2">
            <a:extLst>
              <a:ext uri="{FF2B5EF4-FFF2-40B4-BE49-F238E27FC236}">
                <a16:creationId xmlns:a16="http://schemas.microsoft.com/office/drawing/2014/main" id="{4BB9341E-0DE9-4B4F-9241-08404A6C3388}"/>
              </a:ext>
            </a:extLst>
          </p:cNvPr>
          <p:cNvSpPr>
            <a:spLocks noGrp="1" noChangeArrowheads="1"/>
          </p:cNvSpPr>
          <p:nvPr>
            <p:ph idx="1"/>
          </p:nvPr>
        </p:nvSpPr>
        <p:spPr>
          <a:xfrm>
            <a:off x="806450" y="1233488"/>
            <a:ext cx="7701574" cy="4530725"/>
          </a:xfrm>
        </p:spPr>
        <p:txBody>
          <a:bodyPr/>
          <a:lstStyle/>
          <a:p>
            <a:r>
              <a:rPr lang="en-US" altLang="en-US" dirty="0"/>
              <a:t>Each computer system in the network has a unique name</a:t>
            </a:r>
          </a:p>
          <a:p>
            <a:r>
              <a:rPr lang="en-US" altLang="en-US" dirty="0"/>
              <a:t>Each process in a given system has a unique name (process-id)</a:t>
            </a:r>
          </a:p>
          <a:p>
            <a:r>
              <a:rPr lang="en-US" altLang="en-US" dirty="0"/>
              <a:t>Identify processes on remote systems by </a:t>
            </a:r>
          </a:p>
          <a:p>
            <a:pPr lvl="3">
              <a:buFontTx/>
              <a:buNone/>
            </a:pPr>
            <a:r>
              <a:rPr lang="en-US" altLang="en-US" dirty="0"/>
              <a:t>&lt;</a:t>
            </a:r>
            <a:r>
              <a:rPr lang="en-US" altLang="en-US" b="1" dirty="0">
                <a:solidFill>
                  <a:srgbClr val="006699"/>
                </a:solidFill>
                <a:latin typeface="+mj-lt"/>
              </a:rPr>
              <a:t>host-name</a:t>
            </a:r>
            <a:r>
              <a:rPr lang="en-US" altLang="en-US" dirty="0"/>
              <a:t>, </a:t>
            </a:r>
            <a:r>
              <a:rPr lang="en-US" altLang="en-US" b="1" dirty="0">
                <a:solidFill>
                  <a:srgbClr val="006699"/>
                </a:solidFill>
                <a:latin typeface="+mj-lt"/>
              </a:rPr>
              <a:t>identifier</a:t>
            </a:r>
            <a:r>
              <a:rPr lang="en-US" altLang="en-US" dirty="0"/>
              <a:t>&gt; pair</a:t>
            </a:r>
          </a:p>
          <a:p>
            <a:r>
              <a:rPr lang="en-US" altLang="en-US" b="1" dirty="0">
                <a:solidFill>
                  <a:srgbClr val="006699"/>
                </a:solidFill>
                <a:latin typeface="+mj-lt"/>
              </a:rPr>
              <a:t>Domain name system </a:t>
            </a:r>
            <a:r>
              <a:rPr lang="en-US" altLang="en-US" dirty="0"/>
              <a:t>(</a:t>
            </a:r>
            <a:r>
              <a:rPr lang="en-US" altLang="en-US" b="1" dirty="0">
                <a:solidFill>
                  <a:srgbClr val="006699"/>
                </a:solidFill>
                <a:latin typeface="+mj-lt"/>
              </a:rPr>
              <a:t>DNS</a:t>
            </a:r>
            <a:r>
              <a:rPr lang="en-US" altLang="en-US" dirty="0"/>
              <a:t>) – specifies the naming structure of the hosts, as well as name to address </a:t>
            </a:r>
            <a:r>
              <a:rPr lang="en-US" altLang="en-US" b="1" dirty="0">
                <a:solidFill>
                  <a:srgbClr val="006699"/>
                </a:solidFill>
                <a:latin typeface="+mj-lt"/>
              </a:rPr>
              <a:t>resolution</a:t>
            </a:r>
            <a:r>
              <a:rPr lang="en-US" altLang="en-US" dirty="0"/>
              <a:t> (Internet)</a:t>
            </a:r>
          </a:p>
          <a:p>
            <a:endParaRPr lang="en-US" altLang="en-US" dirty="0"/>
          </a:p>
        </p:txBody>
      </p:sp>
      <p:pic>
        <p:nvPicPr>
          <p:cNvPr id="24579" name="Picture 2">
            <a:extLst>
              <a:ext uri="{FF2B5EF4-FFF2-40B4-BE49-F238E27FC236}">
                <a16:creationId xmlns:a16="http://schemas.microsoft.com/office/drawing/2014/main" id="{4831C9B9-2A0C-40B9-B2F5-4FED197BA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3498850"/>
            <a:ext cx="4333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849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1A8A7BC-0D17-4D8E-9F2C-E9760AAC6016}"/>
              </a:ext>
            </a:extLst>
          </p:cNvPr>
          <p:cNvSpPr>
            <a:spLocks noGrp="1" noChangeArrowheads="1"/>
          </p:cNvSpPr>
          <p:nvPr>
            <p:ph type="title"/>
          </p:nvPr>
        </p:nvSpPr>
        <p:spPr/>
        <p:txBody>
          <a:bodyPr/>
          <a:lstStyle/>
          <a:p>
            <a:r>
              <a:rPr lang="en-US" altLang="en-US"/>
              <a:t>Naming Structures </a:t>
            </a:r>
          </a:p>
        </p:txBody>
      </p:sp>
      <p:sp>
        <p:nvSpPr>
          <p:cNvPr id="82946" name="Content Placeholder 2">
            <a:extLst>
              <a:ext uri="{FF2B5EF4-FFF2-40B4-BE49-F238E27FC236}">
                <a16:creationId xmlns:a16="http://schemas.microsoft.com/office/drawing/2014/main" id="{F069A1C3-11A4-4E28-A2A2-CB32166A92BE}"/>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Location transparency </a:t>
            </a:r>
            <a:r>
              <a:rPr lang="en-US" altLang="en-US" dirty="0"/>
              <a:t>–  file name does not reveal the file’</a:t>
            </a:r>
            <a:r>
              <a:rPr lang="en-US" altLang="ja-JP" dirty="0"/>
              <a:t>s physical storage location</a:t>
            </a:r>
            <a:endParaRPr lang="en-US" altLang="en-US" dirty="0"/>
          </a:p>
          <a:p>
            <a:r>
              <a:rPr lang="en-US" altLang="en-US" b="1" dirty="0">
                <a:solidFill>
                  <a:srgbClr val="006699"/>
                </a:solidFill>
                <a:latin typeface="+mj-lt"/>
              </a:rPr>
              <a:t>Location independence </a:t>
            </a:r>
            <a:r>
              <a:rPr lang="en-US" altLang="en-US" dirty="0"/>
              <a:t>– file name does not need to be changed when the file’</a:t>
            </a:r>
            <a:r>
              <a:rPr lang="en-US" altLang="ja-JP" dirty="0"/>
              <a:t>s physical storage location changes </a:t>
            </a:r>
          </a:p>
          <a:p>
            <a:r>
              <a:rPr lang="en-US" altLang="en-US" dirty="0"/>
              <a:t>In practice most DFSs use static, location-transparent mapping for user-level names</a:t>
            </a:r>
          </a:p>
          <a:p>
            <a:pPr lvl="1"/>
            <a:r>
              <a:rPr lang="en-US" altLang="en-US" dirty="0"/>
              <a:t>Some support file migration (e.g. </a:t>
            </a:r>
            <a:r>
              <a:rPr lang="en-US" altLang="en-US" dirty="0" err="1"/>
              <a:t>OpenAFS</a:t>
            </a:r>
            <a:r>
              <a:rPr lang="en-US" altLang="en-US" dirty="0"/>
              <a:t>)</a:t>
            </a:r>
          </a:p>
          <a:p>
            <a:pPr lvl="1"/>
            <a:r>
              <a:rPr lang="en-US" altLang="en-US" dirty="0"/>
              <a:t>Hadoop supports file migration but without following POSIX standards; hides information from clients </a:t>
            </a:r>
          </a:p>
          <a:p>
            <a:pPr lvl="1"/>
            <a:r>
              <a:rPr lang="en-US" altLang="en-US" dirty="0"/>
              <a:t>Amazon S3 provides blocks of storage on demand via APIs, placing storage dynamically and moving data as necessary</a:t>
            </a:r>
          </a:p>
          <a:p>
            <a:endParaRPr lang="en-US" altLang="en-US" dirty="0"/>
          </a:p>
        </p:txBody>
      </p:sp>
    </p:spTree>
    <p:extLst>
      <p:ext uri="{BB962C8B-B14F-4D97-AF65-F5344CB8AC3E}">
        <p14:creationId xmlns:p14="http://schemas.microsoft.com/office/powerpoint/2010/main" val="1651320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p:txBody>
          <a:bodyPr/>
          <a:lstStyle/>
          <a:p>
            <a:r>
              <a:rPr lang="en-US" altLang="en-US"/>
              <a:t>Naming Schemes </a:t>
            </a:r>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806450" y="1233488"/>
            <a:ext cx="7701574" cy="4530725"/>
          </a:xfrm>
        </p:spPr>
        <p:txBody>
          <a:bodyPr/>
          <a:lstStyle/>
          <a:p>
            <a:r>
              <a:rPr lang="en-US" altLang="en-US" dirty="0"/>
              <a:t>Three approaches:</a:t>
            </a:r>
          </a:p>
          <a:p>
            <a:pPr lvl="1"/>
            <a:r>
              <a:rPr lang="en-US" altLang="en-US" dirty="0"/>
              <a:t>Files named by combination of their host name and local name; guarantees a unique system-wide name. This naming scheme is neither location transparent nor location independent.</a:t>
            </a:r>
          </a:p>
          <a:p>
            <a:pPr lvl="1"/>
            <a:r>
              <a:rPr lang="en-US" altLang="en-US" dirty="0"/>
              <a:t>Attach remote directories to local directories, giving the appearance of a coherent directory tree; only previously mounted remote directories can be accessed transparently</a:t>
            </a:r>
          </a:p>
          <a:p>
            <a:pPr lvl="1"/>
            <a:r>
              <a:rPr lang="en-US" altLang="en-US" dirty="0"/>
              <a:t>Single global name structures spans all files in the system. If a server is unavailable, some arbitrary set of directories on different machines also becomes unavailable </a:t>
            </a:r>
          </a:p>
          <a:p>
            <a:pPr lvl="1"/>
            <a:endParaRPr lang="en-US" altLang="en-US" dirty="0"/>
          </a:p>
          <a:p>
            <a:endParaRPr lang="en-US" altLang="en-US" dirty="0"/>
          </a:p>
        </p:txBody>
      </p:sp>
    </p:spTree>
    <p:extLst>
      <p:ext uri="{BB962C8B-B14F-4D97-AF65-F5344CB8AC3E}">
        <p14:creationId xmlns:p14="http://schemas.microsoft.com/office/powerpoint/2010/main" val="255376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p:txBody>
          <a:bodyPr/>
          <a:lstStyle/>
          <a:p>
            <a:r>
              <a:rPr lang="en-US" dirty="0"/>
              <a:t>Routing Strategies </a:t>
            </a:r>
            <a:endParaRPr lang="en-US" altLang="en-US" dirty="0"/>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49366" y="1331810"/>
            <a:ext cx="8485034" cy="4530725"/>
          </a:xfrm>
        </p:spPr>
        <p:txBody>
          <a:bodyPr/>
          <a:lstStyle/>
          <a:p>
            <a:pPr lvl="1"/>
            <a:r>
              <a:rPr lang="en-US" altLang="en-US" dirty="0"/>
              <a:t>When a process at site A wants to communicate with a process at site B, how is the message sent? </a:t>
            </a:r>
          </a:p>
          <a:p>
            <a:pPr lvl="1"/>
            <a:endParaRPr lang="en-US" altLang="en-US" dirty="0"/>
          </a:p>
          <a:p>
            <a:pPr lvl="1"/>
            <a:r>
              <a:rPr lang="en-US" altLang="en-US" dirty="0"/>
              <a:t>If there is only one physical path from A to B, the message must be sent through that path. However, if there are </a:t>
            </a:r>
            <a:r>
              <a:rPr lang="en-US" altLang="en-US" b="1" dirty="0"/>
              <a:t>multiple physical paths from A to B</a:t>
            </a:r>
            <a:r>
              <a:rPr lang="en-US" altLang="en-US" dirty="0"/>
              <a:t>, then several routing options exist. </a:t>
            </a:r>
          </a:p>
          <a:p>
            <a:pPr lvl="1"/>
            <a:endParaRPr lang="en-US" altLang="en-US" dirty="0"/>
          </a:p>
          <a:p>
            <a:pPr lvl="1"/>
            <a:r>
              <a:rPr lang="en-US" altLang="en-US" dirty="0"/>
              <a:t>Each site has a </a:t>
            </a:r>
            <a:r>
              <a:rPr lang="en-US" altLang="en-US" b="1" dirty="0"/>
              <a:t>routing table </a:t>
            </a:r>
            <a:r>
              <a:rPr lang="en-US" altLang="en-US" dirty="0"/>
              <a:t>indicating the alternative paths that can be used to send a message to other sites. </a:t>
            </a:r>
          </a:p>
          <a:p>
            <a:pPr lvl="1"/>
            <a:endParaRPr lang="en-US" altLang="en-US" dirty="0"/>
          </a:p>
          <a:p>
            <a:pPr lvl="1"/>
            <a:r>
              <a:rPr lang="en-US" altLang="en-US" dirty="0"/>
              <a:t>The table may include information about the </a:t>
            </a:r>
            <a:r>
              <a:rPr lang="en-US" altLang="en-US" b="1" dirty="0"/>
              <a:t>speed </a:t>
            </a:r>
            <a:r>
              <a:rPr lang="en-US" altLang="en-US" dirty="0"/>
              <a:t>and </a:t>
            </a:r>
            <a:r>
              <a:rPr lang="en-US" altLang="en-US" b="1" dirty="0"/>
              <a:t>cost </a:t>
            </a:r>
            <a:r>
              <a:rPr lang="en-US" altLang="en-US" dirty="0"/>
              <a:t>of the </a:t>
            </a:r>
            <a:r>
              <a:rPr lang="en-US" altLang="en-US" b="1" dirty="0"/>
              <a:t>various communication paths</a:t>
            </a:r>
            <a:r>
              <a:rPr lang="en-US" altLang="en-US" dirty="0"/>
              <a:t>, and it may be </a:t>
            </a:r>
            <a:r>
              <a:rPr lang="en-US" altLang="en-US" b="1" dirty="0"/>
              <a:t>updated </a:t>
            </a:r>
            <a:r>
              <a:rPr lang="en-US" altLang="en-US" dirty="0"/>
              <a:t>as necessary, either manually or via programs that exchange routing information. </a:t>
            </a:r>
          </a:p>
          <a:p>
            <a:endParaRPr lang="en-US" altLang="en-US" dirty="0"/>
          </a:p>
        </p:txBody>
      </p:sp>
    </p:spTree>
    <p:extLst>
      <p:ext uri="{BB962C8B-B14F-4D97-AF65-F5344CB8AC3E}">
        <p14:creationId xmlns:p14="http://schemas.microsoft.com/office/powerpoint/2010/main" val="2117188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p:txBody>
          <a:bodyPr/>
          <a:lstStyle/>
          <a:p>
            <a:r>
              <a:rPr lang="en-US" dirty="0"/>
              <a:t>Routing Strategies </a:t>
            </a:r>
            <a:endParaRPr lang="en-US" altLang="en-US" dirty="0"/>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727586" y="1086004"/>
            <a:ext cx="7806813" cy="4530725"/>
          </a:xfrm>
        </p:spPr>
        <p:txBody>
          <a:bodyPr/>
          <a:lstStyle/>
          <a:p>
            <a:pPr marL="0" indent="0">
              <a:buNone/>
            </a:pPr>
            <a:r>
              <a:rPr lang="en-US" altLang="en-US" dirty="0"/>
              <a:t>The three most common routing schemes are fixed routing, virtual routing, and dynamic routing.</a:t>
            </a:r>
          </a:p>
          <a:p>
            <a:endParaRPr lang="en-US" b="1" dirty="0"/>
          </a:p>
          <a:p>
            <a:r>
              <a:rPr lang="en-US" b="1" dirty="0"/>
              <a:t>Fixed routing</a:t>
            </a:r>
            <a:r>
              <a:rPr lang="en-US" dirty="0"/>
              <a:t>. A path(usually, the shortest) from A to B is specified in advance and </a:t>
            </a:r>
            <a:r>
              <a:rPr lang="en-US" dirty="0">
                <a:solidFill>
                  <a:srgbClr val="0070C0"/>
                </a:solidFill>
              </a:rPr>
              <a:t>does not change </a:t>
            </a:r>
            <a:r>
              <a:rPr lang="en-US" dirty="0"/>
              <a:t>unless a hardware failure disables it. </a:t>
            </a:r>
          </a:p>
          <a:p>
            <a:r>
              <a:rPr lang="en-US" b="1" dirty="0"/>
              <a:t>Virtual routing</a:t>
            </a:r>
            <a:r>
              <a:rPr lang="en-US" dirty="0"/>
              <a:t>. A path from A to B is fixed for the </a:t>
            </a:r>
            <a:r>
              <a:rPr lang="en-US" dirty="0">
                <a:solidFill>
                  <a:srgbClr val="0070C0"/>
                </a:solidFill>
              </a:rPr>
              <a:t>duration of one session</a:t>
            </a:r>
            <a:r>
              <a:rPr lang="en-US" dirty="0"/>
              <a:t>. Different sessions involving messages from A to B may use different paths. A session could be as short as a file transfer or as long as a remote-login period.</a:t>
            </a:r>
          </a:p>
          <a:p>
            <a:r>
              <a:rPr lang="en-US" b="1" dirty="0"/>
              <a:t>Dynamic routing</a:t>
            </a:r>
            <a:r>
              <a:rPr lang="en-US" dirty="0"/>
              <a:t>. The path used to send a message from site A to site B is </a:t>
            </a:r>
            <a:r>
              <a:rPr lang="en-US" dirty="0">
                <a:solidFill>
                  <a:srgbClr val="0070C0"/>
                </a:solidFill>
              </a:rPr>
              <a:t>chosen only while the message is being sent</a:t>
            </a:r>
            <a:r>
              <a:rPr lang="en-US" dirty="0"/>
              <a:t>. Site A will decide which next node (usually whatever link is the </a:t>
            </a:r>
            <a:r>
              <a:rPr lang="en-US" dirty="0">
                <a:solidFill>
                  <a:srgbClr val="0070C0"/>
                </a:solidFill>
              </a:rPr>
              <a:t>least used at that particular time</a:t>
            </a:r>
            <a:r>
              <a:rPr lang="en-US" dirty="0"/>
              <a:t>) to send the message to, let’s say site C. Once it reaches site C, then C it will decide which next node (path) to send the message to, let’s say site D, and so on. Eventually, a site will deliver the message to B. </a:t>
            </a:r>
            <a:endParaRPr lang="en-US" altLang="en-US" dirty="0"/>
          </a:p>
        </p:txBody>
      </p:sp>
    </p:spTree>
    <p:extLst>
      <p:ext uri="{BB962C8B-B14F-4D97-AF65-F5344CB8AC3E}">
        <p14:creationId xmlns:p14="http://schemas.microsoft.com/office/powerpoint/2010/main" val="3685034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p:txBody>
          <a:bodyPr/>
          <a:lstStyle/>
          <a:p>
            <a:r>
              <a:rPr lang="en-US" dirty="0"/>
              <a:t>Packet strategies </a:t>
            </a:r>
            <a:endParaRPr lang="en-US" altLang="en-US" dirty="0"/>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806450" y="1233488"/>
            <a:ext cx="7701574" cy="4530725"/>
          </a:xfrm>
        </p:spPr>
        <p:txBody>
          <a:bodyPr/>
          <a:lstStyle/>
          <a:p>
            <a:pPr marL="0" indent="0">
              <a:buNone/>
            </a:pPr>
            <a:r>
              <a:rPr lang="en-US" dirty="0"/>
              <a:t>Messages generally vary in length. To simplify the system design, we commonly implement communication with fixed-length messages called packets, frames, or datagrams. </a:t>
            </a:r>
          </a:p>
          <a:p>
            <a:pPr marL="0" indent="0">
              <a:buNone/>
            </a:pPr>
            <a:r>
              <a:rPr lang="en-US" dirty="0"/>
              <a:t>A communication implemented in one packet can be sent to its destination in a </a:t>
            </a:r>
            <a:r>
              <a:rPr lang="en-US" b="1" dirty="0"/>
              <a:t>connectionless message</a:t>
            </a:r>
            <a:r>
              <a:rPr lang="en-US" dirty="0"/>
              <a:t>. A connectionless message/packet can be:</a:t>
            </a:r>
          </a:p>
          <a:p>
            <a:r>
              <a:rPr lang="en-US" b="1" dirty="0"/>
              <a:t>unreliable</a:t>
            </a:r>
            <a:r>
              <a:rPr lang="en-US" dirty="0"/>
              <a:t>, in which case the sender has no guarantee that, and cannot tell whether, the packet reached its destination. </a:t>
            </a:r>
          </a:p>
          <a:p>
            <a:r>
              <a:rPr lang="en-US" b="1" dirty="0"/>
              <a:t>reliable</a:t>
            </a:r>
            <a:r>
              <a:rPr lang="en-US" dirty="0"/>
              <a:t>, an acknowledgement packet is returned from the destination indicating that the original packet arrived. (Of course, the return packet could be lost along the way.) If a message is too long to fit within one packet, or if the packets need to flow back and forth between the two communicators, a connection is established to allow the reliable exchange of multiple packets.</a:t>
            </a:r>
            <a:endParaRPr lang="en-US" altLang="en-US" dirty="0"/>
          </a:p>
          <a:p>
            <a:endParaRPr lang="en-US" altLang="en-US" dirty="0"/>
          </a:p>
        </p:txBody>
      </p:sp>
    </p:spTree>
    <p:extLst>
      <p:ext uri="{BB962C8B-B14F-4D97-AF65-F5344CB8AC3E}">
        <p14:creationId xmlns:p14="http://schemas.microsoft.com/office/powerpoint/2010/main" val="2266355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5E8395D-5FBD-4203-AD6E-5459B37402E4}"/>
              </a:ext>
            </a:extLst>
          </p:cNvPr>
          <p:cNvSpPr>
            <a:spLocks noGrp="1" noChangeArrowheads="1"/>
          </p:cNvSpPr>
          <p:nvPr>
            <p:ph type="title" idx="4294967295"/>
          </p:nvPr>
        </p:nvSpPr>
        <p:spPr/>
        <p:txBody>
          <a:bodyPr/>
          <a:lstStyle/>
          <a:p>
            <a:r>
              <a:rPr lang="en-US" altLang="en-US"/>
              <a:t>Connection Strategies</a:t>
            </a:r>
          </a:p>
        </p:txBody>
      </p:sp>
      <p:sp>
        <p:nvSpPr>
          <p:cNvPr id="54275" name="Rectangle 3">
            <a:extLst>
              <a:ext uri="{FF2B5EF4-FFF2-40B4-BE49-F238E27FC236}">
                <a16:creationId xmlns:a16="http://schemas.microsoft.com/office/drawing/2014/main" id="{01224510-EE3E-4D3A-B89C-F155F824A1AB}"/>
              </a:ext>
            </a:extLst>
          </p:cNvPr>
          <p:cNvSpPr>
            <a:spLocks noGrp="1" noChangeArrowheads="1"/>
          </p:cNvSpPr>
          <p:nvPr>
            <p:ph type="body" idx="4294967295"/>
          </p:nvPr>
        </p:nvSpPr>
        <p:spPr>
          <a:xfrm>
            <a:off x="633413" y="1190625"/>
            <a:ext cx="7731125" cy="5016500"/>
          </a:xfrm>
        </p:spPr>
        <p:txBody>
          <a:bodyPr/>
          <a:lstStyle/>
          <a:p>
            <a:r>
              <a:rPr lang="en-US" altLang="en-US" b="1" dirty="0"/>
              <a:t>Circuit switching</a:t>
            </a:r>
            <a:r>
              <a:rPr lang="en-US" altLang="en-US" dirty="0"/>
              <a:t> -  A permanent physical link is established for the duration of the communication (i.e., telephone system).</a:t>
            </a:r>
          </a:p>
          <a:p>
            <a:endParaRPr lang="en-US" altLang="en-US" sz="800" dirty="0"/>
          </a:p>
          <a:p>
            <a:r>
              <a:rPr lang="en-US" altLang="en-US" b="1" dirty="0"/>
              <a:t>Message switching</a:t>
            </a:r>
            <a:r>
              <a:rPr lang="en-US" altLang="en-US" dirty="0"/>
              <a:t> - A temporary link is established for the duration of one message transfer (i.e., post-office mailing system).</a:t>
            </a:r>
          </a:p>
          <a:p>
            <a:endParaRPr lang="en-US" altLang="en-US" sz="800" dirty="0"/>
          </a:p>
          <a:p>
            <a:r>
              <a:rPr lang="en-US" altLang="en-US" b="1" dirty="0"/>
              <a:t>Packet switching</a:t>
            </a:r>
            <a:r>
              <a:rPr lang="en-US" altLang="en-US" dirty="0"/>
              <a:t> -  Messages of variable length are divided into fixed-length packets which are sent to the destination.</a:t>
            </a:r>
          </a:p>
          <a:p>
            <a:pPr lvl="1"/>
            <a:r>
              <a:rPr lang="en-US" altLang="en-US" dirty="0"/>
              <a:t> Each packet may take a different path through the network.</a:t>
            </a:r>
          </a:p>
          <a:p>
            <a:pPr lvl="1"/>
            <a:r>
              <a:rPr lang="en-US" altLang="en-US" dirty="0"/>
              <a:t>The packets must be reassembled into messages as they arrive.</a:t>
            </a:r>
          </a:p>
          <a:p>
            <a:pPr lvl="1"/>
            <a:endParaRPr lang="en-US" altLang="en-US" sz="800" dirty="0"/>
          </a:p>
          <a:p>
            <a:r>
              <a:rPr lang="en-US" altLang="en-US" dirty="0"/>
              <a:t>Circuit switching requires setup time, but incurs less overhead for shipping each message, and may waste network bandwidth.</a:t>
            </a:r>
          </a:p>
          <a:p>
            <a:r>
              <a:rPr lang="en-US" altLang="en-US" dirty="0"/>
              <a:t>Message and packet switching require less setup time, but incur more overhead per message.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a:extLst>
              <a:ext uri="{FF2B5EF4-FFF2-40B4-BE49-F238E27FC236}">
                <a16:creationId xmlns:a16="http://schemas.microsoft.com/office/drawing/2014/main" id="{4F0A7766-9D71-48C4-8C60-00A2C65702F9}"/>
              </a:ext>
            </a:extLst>
          </p:cNvPr>
          <p:cNvSpPr>
            <a:spLocks noGrp="1"/>
          </p:cNvSpPr>
          <p:nvPr>
            <p:ph type="ftr" sz="quarter" idx="11"/>
          </p:nvPr>
        </p:nvSpPr>
        <p:spPr/>
        <p:txBody>
          <a:bodyPr/>
          <a:lstStyle/>
          <a:p>
            <a:pPr>
              <a:defRPr/>
            </a:pPr>
            <a:endParaRPr lang="en-US" dirty="0">
              <a:latin typeface="Times New Roman" pitchFamily="18" charset="0"/>
            </a:endParaRPr>
          </a:p>
        </p:txBody>
      </p:sp>
      <p:sp>
        <p:nvSpPr>
          <p:cNvPr id="16389" name="Slide Number Placeholder 6">
            <a:extLst>
              <a:ext uri="{FF2B5EF4-FFF2-40B4-BE49-F238E27FC236}">
                <a16:creationId xmlns:a16="http://schemas.microsoft.com/office/drawing/2014/main" id="{A0D36996-12B2-4C94-A157-D788382B29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1-</a:t>
            </a:r>
            <a:fld id="{79A4FF19-52E7-4246-910C-FCB3F0A3B335}" type="slidenum">
              <a:rPr lang="en-US" altLang="en-US" sz="1400"/>
              <a:pPr/>
              <a:t>57</a:t>
            </a:fld>
            <a:endParaRPr lang="en-US" altLang="en-US" sz="1400"/>
          </a:p>
        </p:txBody>
      </p:sp>
      <p:grpSp>
        <p:nvGrpSpPr>
          <p:cNvPr id="16390" name="Group 49">
            <a:extLst>
              <a:ext uri="{FF2B5EF4-FFF2-40B4-BE49-F238E27FC236}">
                <a16:creationId xmlns:a16="http://schemas.microsoft.com/office/drawing/2014/main" id="{29385BB9-DB71-4824-97AF-014A6AD86858}"/>
              </a:ext>
            </a:extLst>
          </p:cNvPr>
          <p:cNvGrpSpPr>
            <a:grpSpLocks/>
          </p:cNvGrpSpPr>
          <p:nvPr/>
        </p:nvGrpSpPr>
        <p:grpSpPr bwMode="auto">
          <a:xfrm>
            <a:off x="5992813" y="3541713"/>
            <a:ext cx="1155700" cy="620712"/>
            <a:chOff x="3600" y="219"/>
            <a:chExt cx="360" cy="175"/>
          </a:xfrm>
        </p:grpSpPr>
        <p:sp>
          <p:nvSpPr>
            <p:cNvPr id="16402" name="Oval 50">
              <a:extLst>
                <a:ext uri="{FF2B5EF4-FFF2-40B4-BE49-F238E27FC236}">
                  <a16:creationId xmlns:a16="http://schemas.microsoft.com/office/drawing/2014/main" id="{40B30938-3498-412A-9AA6-8B0C8F88E945}"/>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403" name="Line 51">
              <a:extLst>
                <a:ext uri="{FF2B5EF4-FFF2-40B4-BE49-F238E27FC236}">
                  <a16:creationId xmlns:a16="http://schemas.microsoft.com/office/drawing/2014/main" id="{7786AD24-1F9B-408E-A006-2698E7F1D525}"/>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52">
              <a:extLst>
                <a:ext uri="{FF2B5EF4-FFF2-40B4-BE49-F238E27FC236}">
                  <a16:creationId xmlns:a16="http://schemas.microsoft.com/office/drawing/2014/main" id="{4107CD4F-699F-4B70-B21F-B4D20B51167C}"/>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5" name="Rectangle 53">
              <a:extLst>
                <a:ext uri="{FF2B5EF4-FFF2-40B4-BE49-F238E27FC236}">
                  <a16:creationId xmlns:a16="http://schemas.microsoft.com/office/drawing/2014/main" id="{CC28A523-D1CC-4D94-853A-533A7E6987A4}"/>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p>
          </p:txBody>
        </p:sp>
        <p:sp>
          <p:nvSpPr>
            <p:cNvPr id="16406" name="Oval 54">
              <a:extLst>
                <a:ext uri="{FF2B5EF4-FFF2-40B4-BE49-F238E27FC236}">
                  <a16:creationId xmlns:a16="http://schemas.microsoft.com/office/drawing/2014/main" id="{1483A0C8-A4FE-4FA3-BBD9-08C41BE1DE13}"/>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6407" name="Group 55">
              <a:extLst>
                <a:ext uri="{FF2B5EF4-FFF2-40B4-BE49-F238E27FC236}">
                  <a16:creationId xmlns:a16="http://schemas.microsoft.com/office/drawing/2014/main" id="{9E117FDB-09EF-4665-BD5F-03E1DD5A041A}"/>
                </a:ext>
              </a:extLst>
            </p:cNvPr>
            <p:cNvGrpSpPr>
              <a:grpSpLocks/>
            </p:cNvGrpSpPr>
            <p:nvPr/>
          </p:nvGrpSpPr>
          <p:grpSpPr bwMode="auto">
            <a:xfrm>
              <a:off x="3686" y="244"/>
              <a:ext cx="177" cy="66"/>
              <a:chOff x="2848" y="848"/>
              <a:chExt cx="140" cy="98"/>
            </a:xfrm>
          </p:grpSpPr>
          <p:sp>
            <p:nvSpPr>
              <p:cNvPr id="16412" name="Line 56">
                <a:extLst>
                  <a:ext uri="{FF2B5EF4-FFF2-40B4-BE49-F238E27FC236}">
                    <a16:creationId xmlns:a16="http://schemas.microsoft.com/office/drawing/2014/main" id="{C08D6727-2D45-43C7-A536-1581002A3BE4}"/>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3" name="Line 57">
                <a:extLst>
                  <a:ext uri="{FF2B5EF4-FFF2-40B4-BE49-F238E27FC236}">
                    <a16:creationId xmlns:a16="http://schemas.microsoft.com/office/drawing/2014/main" id="{ECAD805D-70EA-4E9B-8546-23F1040EB4AD}"/>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58">
                <a:extLst>
                  <a:ext uri="{FF2B5EF4-FFF2-40B4-BE49-F238E27FC236}">
                    <a16:creationId xmlns:a16="http://schemas.microsoft.com/office/drawing/2014/main" id="{80D6BE25-143A-4F84-ABAA-FAC827A9EB2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08" name="Group 59">
              <a:extLst>
                <a:ext uri="{FF2B5EF4-FFF2-40B4-BE49-F238E27FC236}">
                  <a16:creationId xmlns:a16="http://schemas.microsoft.com/office/drawing/2014/main" id="{33354393-9DA0-4A6E-8EBA-ACF87CED0EB4}"/>
                </a:ext>
              </a:extLst>
            </p:cNvPr>
            <p:cNvGrpSpPr>
              <a:grpSpLocks/>
            </p:cNvGrpSpPr>
            <p:nvPr/>
          </p:nvGrpSpPr>
          <p:grpSpPr bwMode="auto">
            <a:xfrm flipV="1">
              <a:off x="3686" y="243"/>
              <a:ext cx="177" cy="66"/>
              <a:chOff x="2848" y="848"/>
              <a:chExt cx="140" cy="98"/>
            </a:xfrm>
          </p:grpSpPr>
          <p:sp>
            <p:nvSpPr>
              <p:cNvPr id="16409" name="Line 60">
                <a:extLst>
                  <a:ext uri="{FF2B5EF4-FFF2-40B4-BE49-F238E27FC236}">
                    <a16:creationId xmlns:a16="http://schemas.microsoft.com/office/drawing/2014/main" id="{CE38D1EA-BFF0-4C76-9FF5-3741DEBBA021}"/>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61">
                <a:extLst>
                  <a:ext uri="{FF2B5EF4-FFF2-40B4-BE49-F238E27FC236}">
                    <a16:creationId xmlns:a16="http://schemas.microsoft.com/office/drawing/2014/main" id="{EC5D91D2-CD2E-43DE-AB4D-1885C3BA6F7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1" name="Line 62">
                <a:extLst>
                  <a:ext uri="{FF2B5EF4-FFF2-40B4-BE49-F238E27FC236}">
                    <a16:creationId xmlns:a16="http://schemas.microsoft.com/office/drawing/2014/main" id="{D6CB6810-EB54-4D77-A7A2-2378EE02BD7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6391" name="Rectangle 2">
            <a:extLst>
              <a:ext uri="{FF2B5EF4-FFF2-40B4-BE49-F238E27FC236}">
                <a16:creationId xmlns:a16="http://schemas.microsoft.com/office/drawing/2014/main" id="{CB8C23C0-DFC7-4E9D-A577-8C9DEEDF23FD}"/>
              </a:ext>
            </a:extLst>
          </p:cNvPr>
          <p:cNvSpPr>
            <a:spLocks noGrp="1" noChangeArrowheads="1"/>
          </p:cNvSpPr>
          <p:nvPr>
            <p:ph type="title"/>
          </p:nvPr>
        </p:nvSpPr>
        <p:spPr>
          <a:xfrm>
            <a:off x="790575" y="195242"/>
            <a:ext cx="8001000" cy="493889"/>
          </a:xfrm>
        </p:spPr>
        <p:txBody>
          <a:bodyPr/>
          <a:lstStyle/>
          <a:p>
            <a:r>
              <a:rPr lang="en-US" altLang="en-US" sz="2400" dirty="0"/>
              <a:t>Packet Switching vs. Circuit Switching</a:t>
            </a:r>
          </a:p>
        </p:txBody>
      </p:sp>
      <p:sp>
        <p:nvSpPr>
          <p:cNvPr id="16392" name="Rectangle 3">
            <a:extLst>
              <a:ext uri="{FF2B5EF4-FFF2-40B4-BE49-F238E27FC236}">
                <a16:creationId xmlns:a16="http://schemas.microsoft.com/office/drawing/2014/main" id="{A42F74D7-CC0D-4F8B-8130-294838D7D017}"/>
              </a:ext>
            </a:extLst>
          </p:cNvPr>
          <p:cNvSpPr>
            <a:spLocks noGrp="1" noChangeArrowheads="1"/>
          </p:cNvSpPr>
          <p:nvPr>
            <p:ph type="body" sz="half" idx="1"/>
          </p:nvPr>
        </p:nvSpPr>
        <p:spPr>
          <a:xfrm>
            <a:off x="533400" y="1981200"/>
            <a:ext cx="3810000" cy="4648200"/>
          </a:xfrm>
        </p:spPr>
        <p:txBody>
          <a:bodyPr/>
          <a:lstStyle/>
          <a:p>
            <a:r>
              <a:rPr lang="en-US" altLang="en-US" sz="2400"/>
              <a:t>1 Mb/s link</a:t>
            </a:r>
          </a:p>
          <a:p>
            <a:r>
              <a:rPr lang="en-US" altLang="en-US" sz="2400"/>
              <a:t>each user: </a:t>
            </a:r>
          </a:p>
          <a:p>
            <a:pPr lvl="1"/>
            <a:r>
              <a:rPr lang="en-US" altLang="en-US" sz="2000"/>
              <a:t>100 kb/s when “active”</a:t>
            </a:r>
          </a:p>
          <a:p>
            <a:pPr lvl="1"/>
            <a:r>
              <a:rPr lang="en-US" altLang="en-US" sz="2000"/>
              <a:t>active 10% of time</a:t>
            </a:r>
          </a:p>
          <a:p>
            <a:pPr lvl="1"/>
            <a:endParaRPr lang="en-US" altLang="en-US" sz="2000"/>
          </a:p>
          <a:p>
            <a:r>
              <a:rPr lang="en-US" altLang="en-US" sz="2400" i="1">
                <a:solidFill>
                  <a:srgbClr val="FF3300"/>
                </a:solidFill>
              </a:rPr>
              <a:t>circuit-switching:</a:t>
            </a:r>
            <a:r>
              <a:rPr lang="en-US" altLang="en-US" sz="2400"/>
              <a:t> </a:t>
            </a:r>
          </a:p>
          <a:p>
            <a:pPr lvl="1"/>
            <a:r>
              <a:rPr lang="en-US" altLang="en-US" sz="2000"/>
              <a:t>10 users</a:t>
            </a:r>
          </a:p>
          <a:p>
            <a:r>
              <a:rPr lang="en-US" altLang="en-US" sz="2400" i="1">
                <a:solidFill>
                  <a:srgbClr val="FF3300"/>
                </a:solidFill>
              </a:rPr>
              <a:t>packet switching:</a:t>
            </a:r>
            <a:r>
              <a:rPr lang="en-US" altLang="en-US" sz="2400"/>
              <a:t> </a:t>
            </a:r>
          </a:p>
          <a:p>
            <a:pPr lvl="1"/>
            <a:r>
              <a:rPr lang="en-US" altLang="en-US" sz="2000"/>
              <a:t>with 35 users, probability &gt; 10 active at same time is less than .0004</a:t>
            </a:r>
          </a:p>
          <a:p>
            <a:endParaRPr lang="en-US" altLang="en-US" sz="2400"/>
          </a:p>
        </p:txBody>
      </p:sp>
      <p:sp>
        <p:nvSpPr>
          <p:cNvPr id="16393" name="Rectangle 4">
            <a:extLst>
              <a:ext uri="{FF2B5EF4-FFF2-40B4-BE49-F238E27FC236}">
                <a16:creationId xmlns:a16="http://schemas.microsoft.com/office/drawing/2014/main" id="{856DB031-D51F-4735-B2BA-DCC41CF936A3}"/>
              </a:ext>
            </a:extLst>
          </p:cNvPr>
          <p:cNvSpPr>
            <a:spLocks noGrp="1" noChangeArrowheads="1"/>
          </p:cNvSpPr>
          <p:nvPr>
            <p:ph type="body" sz="half" idx="2"/>
          </p:nvPr>
        </p:nvSpPr>
        <p:spPr>
          <a:xfrm>
            <a:off x="257175" y="1293813"/>
            <a:ext cx="8715375" cy="609600"/>
          </a:xfrm>
        </p:spPr>
        <p:txBody>
          <a:bodyPr/>
          <a:lstStyle/>
          <a:p>
            <a:pPr>
              <a:buFont typeface="Wingdings" panose="05000000000000000000" pitchFamily="2" charset="2"/>
              <a:buNone/>
            </a:pPr>
            <a:r>
              <a:rPr lang="en-US" altLang="en-US" i="1">
                <a:solidFill>
                  <a:srgbClr val="FF3300"/>
                </a:solidFill>
              </a:rPr>
              <a:t>Packet switching allows more users to use network!</a:t>
            </a:r>
          </a:p>
        </p:txBody>
      </p:sp>
      <p:sp>
        <p:nvSpPr>
          <p:cNvPr id="16394" name="Line 15">
            <a:extLst>
              <a:ext uri="{FF2B5EF4-FFF2-40B4-BE49-F238E27FC236}">
                <a16:creationId xmlns:a16="http://schemas.microsoft.com/office/drawing/2014/main" id="{393AF4B0-4D8C-479B-89E2-2BEAD0BAD665}"/>
              </a:ext>
            </a:extLst>
          </p:cNvPr>
          <p:cNvSpPr>
            <a:spLocks noChangeShapeType="1"/>
          </p:cNvSpPr>
          <p:nvPr/>
        </p:nvSpPr>
        <p:spPr bwMode="auto">
          <a:xfrm>
            <a:off x="4933950" y="3333750"/>
            <a:ext cx="838200" cy="457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Line 16">
            <a:extLst>
              <a:ext uri="{FF2B5EF4-FFF2-40B4-BE49-F238E27FC236}">
                <a16:creationId xmlns:a16="http://schemas.microsoft.com/office/drawing/2014/main" id="{1BB68851-7BA7-434C-A20C-0546072DC246}"/>
              </a:ext>
            </a:extLst>
          </p:cNvPr>
          <p:cNvSpPr>
            <a:spLocks noChangeShapeType="1"/>
          </p:cNvSpPr>
          <p:nvPr/>
        </p:nvSpPr>
        <p:spPr bwMode="auto">
          <a:xfrm>
            <a:off x="5772150" y="3790950"/>
            <a:ext cx="203835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7">
            <a:extLst>
              <a:ext uri="{FF2B5EF4-FFF2-40B4-BE49-F238E27FC236}">
                <a16:creationId xmlns:a16="http://schemas.microsoft.com/office/drawing/2014/main" id="{401594FE-9EF8-4505-A064-6CB50EA4DB38}"/>
              </a:ext>
            </a:extLst>
          </p:cNvPr>
          <p:cNvSpPr>
            <a:spLocks noChangeShapeType="1"/>
          </p:cNvSpPr>
          <p:nvPr/>
        </p:nvSpPr>
        <p:spPr bwMode="auto">
          <a:xfrm>
            <a:off x="5772150" y="3943350"/>
            <a:ext cx="203835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18">
            <a:extLst>
              <a:ext uri="{FF2B5EF4-FFF2-40B4-BE49-F238E27FC236}">
                <a16:creationId xmlns:a16="http://schemas.microsoft.com/office/drawing/2014/main" id="{A769AB66-0365-4736-B373-B11575CDB4F5}"/>
              </a:ext>
            </a:extLst>
          </p:cNvPr>
          <p:cNvSpPr>
            <a:spLocks noChangeShapeType="1"/>
          </p:cNvSpPr>
          <p:nvPr/>
        </p:nvSpPr>
        <p:spPr bwMode="auto">
          <a:xfrm flipV="1">
            <a:off x="5010150" y="3943350"/>
            <a:ext cx="762000" cy="609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8" name="Text Box 19">
            <a:extLst>
              <a:ext uri="{FF2B5EF4-FFF2-40B4-BE49-F238E27FC236}">
                <a16:creationId xmlns:a16="http://schemas.microsoft.com/office/drawing/2014/main" id="{ED36161F-1D79-49D4-A4ED-E6F4C6901B55}"/>
              </a:ext>
            </a:extLst>
          </p:cNvPr>
          <p:cNvSpPr txBox="1">
            <a:spLocks noChangeArrowheads="1"/>
          </p:cNvSpPr>
          <p:nvPr/>
        </p:nvSpPr>
        <p:spPr bwMode="auto">
          <a:xfrm>
            <a:off x="3897313" y="3627438"/>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accent2"/>
                </a:solidFill>
                <a:latin typeface="Comic Sans MS" panose="030F0702030302020204" pitchFamily="66" charset="0"/>
              </a:rPr>
              <a:t>N users</a:t>
            </a:r>
            <a:endParaRPr lang="en-US" altLang="en-US"/>
          </a:p>
        </p:txBody>
      </p:sp>
      <p:sp>
        <p:nvSpPr>
          <p:cNvPr id="16399" name="Text Box 20">
            <a:extLst>
              <a:ext uri="{FF2B5EF4-FFF2-40B4-BE49-F238E27FC236}">
                <a16:creationId xmlns:a16="http://schemas.microsoft.com/office/drawing/2014/main" id="{62BD451C-1675-4B80-9830-1F404D544284}"/>
              </a:ext>
            </a:extLst>
          </p:cNvPr>
          <p:cNvSpPr txBox="1">
            <a:spLocks noChangeArrowheads="1"/>
          </p:cNvSpPr>
          <p:nvPr/>
        </p:nvSpPr>
        <p:spPr bwMode="auto">
          <a:xfrm>
            <a:off x="7096125" y="4075113"/>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Comic Sans MS" panose="030F0702030302020204" pitchFamily="66" charset="0"/>
              </a:rPr>
              <a:t>1 Mbps link</a:t>
            </a:r>
            <a:endParaRPr lang="en-US" altLang="en-US"/>
          </a:p>
        </p:txBody>
      </p:sp>
      <p:sp>
        <p:nvSpPr>
          <p:cNvPr id="16400" name="Line 47">
            <a:extLst>
              <a:ext uri="{FF2B5EF4-FFF2-40B4-BE49-F238E27FC236}">
                <a16:creationId xmlns:a16="http://schemas.microsoft.com/office/drawing/2014/main" id="{B1C9BFAE-70F0-4EB5-AFF8-B6E7050B1A21}"/>
              </a:ext>
            </a:extLst>
          </p:cNvPr>
          <p:cNvSpPr>
            <a:spLocks noChangeShapeType="1"/>
          </p:cNvSpPr>
          <p:nvPr/>
        </p:nvSpPr>
        <p:spPr bwMode="auto">
          <a:xfrm>
            <a:off x="7077075" y="3857625"/>
            <a:ext cx="1714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1" name="Text Box 48">
            <a:extLst>
              <a:ext uri="{FF2B5EF4-FFF2-40B4-BE49-F238E27FC236}">
                <a16:creationId xmlns:a16="http://schemas.microsoft.com/office/drawing/2014/main" id="{78D5F5A0-5662-4CB2-8ECC-FAC641BAA97E}"/>
              </a:ext>
            </a:extLst>
          </p:cNvPr>
          <p:cNvSpPr txBox="1">
            <a:spLocks noChangeArrowheads="1"/>
          </p:cNvSpPr>
          <p:nvPr/>
        </p:nvSpPr>
        <p:spPr bwMode="auto">
          <a:xfrm>
            <a:off x="4468813" y="5330825"/>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latin typeface="Comic Sans MS" panose="030F0702030302020204" pitchFamily="66" charset="0"/>
              </a:rPr>
              <a:t>Q: how did we get value 0.0004?</a:t>
            </a:r>
          </a:p>
        </p:txBody>
      </p:sp>
      <p:graphicFrame>
        <p:nvGraphicFramePr>
          <p:cNvPr id="16386" name="Object 63">
            <a:extLst>
              <a:ext uri="{FF2B5EF4-FFF2-40B4-BE49-F238E27FC236}">
                <a16:creationId xmlns:a16="http://schemas.microsoft.com/office/drawing/2014/main" id="{95542C2F-BA05-4660-871D-D1FEFEA291DB}"/>
              </a:ext>
            </a:extLst>
          </p:cNvPr>
          <p:cNvGraphicFramePr>
            <a:graphicFrameLocks noChangeAspect="1"/>
          </p:cNvGraphicFramePr>
          <p:nvPr/>
        </p:nvGraphicFramePr>
        <p:xfrm>
          <a:off x="4379913" y="2946400"/>
          <a:ext cx="611187" cy="504825"/>
        </p:xfrm>
        <a:graphic>
          <a:graphicData uri="http://schemas.openxmlformats.org/presentationml/2006/ole">
            <mc:AlternateContent xmlns:mc="http://schemas.openxmlformats.org/markup-compatibility/2006">
              <mc:Choice xmlns:v="urn:schemas-microsoft-com:vml" Requires="v">
                <p:oleObj spid="_x0000_s23562" name="Clip" r:id="rId4" imgW="1305000" imgH="1085760" progId="MS_ClipArt_Gallery.2">
                  <p:embed/>
                </p:oleObj>
              </mc:Choice>
              <mc:Fallback>
                <p:oleObj name="Clip" r:id="rId4" imgW="1305000" imgH="1085760" progId="MS_ClipArt_Gallery.2">
                  <p:embed/>
                  <p:pic>
                    <p:nvPicPr>
                      <p:cNvPr id="16386" name="Object 63">
                        <a:extLst>
                          <a:ext uri="{FF2B5EF4-FFF2-40B4-BE49-F238E27FC236}">
                            <a16:creationId xmlns:a16="http://schemas.microsoft.com/office/drawing/2014/main" id="{95542C2F-BA05-4660-871D-D1FEFEA29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913" y="2946400"/>
                        <a:ext cx="6111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64">
            <a:extLst>
              <a:ext uri="{FF2B5EF4-FFF2-40B4-BE49-F238E27FC236}">
                <a16:creationId xmlns:a16="http://schemas.microsoft.com/office/drawing/2014/main" id="{76546CC4-3F7B-414F-B06D-3ADB8F98A463}"/>
              </a:ext>
            </a:extLst>
          </p:cNvPr>
          <p:cNvGraphicFramePr>
            <a:graphicFrameLocks noChangeAspect="1"/>
          </p:cNvGraphicFramePr>
          <p:nvPr/>
        </p:nvGraphicFramePr>
        <p:xfrm>
          <a:off x="4465638" y="4294188"/>
          <a:ext cx="611187" cy="504825"/>
        </p:xfrm>
        <a:graphic>
          <a:graphicData uri="http://schemas.openxmlformats.org/presentationml/2006/ole">
            <mc:AlternateContent xmlns:mc="http://schemas.openxmlformats.org/markup-compatibility/2006">
              <mc:Choice xmlns:v="urn:schemas-microsoft-com:vml" Requires="v">
                <p:oleObj spid="_x0000_s23563" name="Clip" r:id="rId6" imgW="1305000" imgH="1085760" progId="MS_ClipArt_Gallery.2">
                  <p:embed/>
                </p:oleObj>
              </mc:Choice>
              <mc:Fallback>
                <p:oleObj name="Clip" r:id="rId6" imgW="1305000" imgH="1085760" progId="MS_ClipArt_Gallery.2">
                  <p:embed/>
                  <p:pic>
                    <p:nvPicPr>
                      <p:cNvPr id="16387" name="Object 64">
                        <a:extLst>
                          <a:ext uri="{FF2B5EF4-FFF2-40B4-BE49-F238E27FC236}">
                            <a16:creationId xmlns:a16="http://schemas.microsoft.com/office/drawing/2014/main" id="{76546CC4-3F7B-414F-B06D-3ADB8F98A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4294188"/>
                        <a:ext cx="6111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FE35997-AE2F-4C95-A02C-BABC76CBA0C7}"/>
              </a:ext>
            </a:extLst>
          </p:cNvPr>
          <p:cNvSpPr>
            <a:spLocks noGrp="1" noChangeArrowheads="1"/>
          </p:cNvSpPr>
          <p:nvPr>
            <p:ph type="title" idx="4294967295"/>
          </p:nvPr>
        </p:nvSpPr>
        <p:spPr/>
        <p:txBody>
          <a:bodyPr/>
          <a:lstStyle/>
          <a:p>
            <a:r>
              <a:rPr lang="en-US" altLang="en-US"/>
              <a:t>Contention</a:t>
            </a:r>
          </a:p>
        </p:txBody>
      </p:sp>
      <p:sp>
        <p:nvSpPr>
          <p:cNvPr id="56323" name="Rectangle 3">
            <a:extLst>
              <a:ext uri="{FF2B5EF4-FFF2-40B4-BE49-F238E27FC236}">
                <a16:creationId xmlns:a16="http://schemas.microsoft.com/office/drawing/2014/main" id="{B8A7D090-62C9-4D54-9619-4624A563224C}"/>
              </a:ext>
            </a:extLst>
          </p:cNvPr>
          <p:cNvSpPr>
            <a:spLocks noGrp="1" noChangeArrowheads="1"/>
          </p:cNvSpPr>
          <p:nvPr>
            <p:ph type="body" idx="4294967295"/>
          </p:nvPr>
        </p:nvSpPr>
        <p:spPr>
          <a:xfrm>
            <a:off x="1087438" y="2082800"/>
            <a:ext cx="7200900" cy="3783013"/>
          </a:xfrm>
        </p:spPr>
        <p:txBody>
          <a:bodyPr/>
          <a:lstStyle/>
          <a:p>
            <a:r>
              <a:rPr lang="en-US" altLang="en-US" b="1" dirty="0"/>
              <a:t>CSMA/CD</a:t>
            </a:r>
            <a:r>
              <a:rPr lang="en-US" altLang="en-US" dirty="0"/>
              <a:t> -  Carrier sense with multiple access (CSMA); collision detection (CD)</a:t>
            </a:r>
          </a:p>
          <a:p>
            <a:pPr lvl="1"/>
            <a:r>
              <a:rPr lang="en-US" altLang="en-US" dirty="0"/>
              <a:t>A site determines whether another message is currently being transmitted over that link.  If two or more sites begin transmitting at exactly the same time, then they will register a CD and will stop transmitting </a:t>
            </a:r>
          </a:p>
          <a:p>
            <a:pPr lvl="1"/>
            <a:r>
              <a:rPr lang="en-US" altLang="en-US" dirty="0"/>
              <a:t>When the system is very busy, many collisions may occur, and thus performance may be degraded</a:t>
            </a:r>
          </a:p>
          <a:p>
            <a:pPr lvl="1"/>
            <a:endParaRPr lang="en-US" altLang="en-US" sz="800" dirty="0"/>
          </a:p>
          <a:p>
            <a:r>
              <a:rPr lang="en-US" altLang="en-US" dirty="0"/>
              <a:t>CSMA/CD is used successfully in the Ethernet system, the most common network system</a:t>
            </a:r>
          </a:p>
        </p:txBody>
      </p:sp>
      <p:sp>
        <p:nvSpPr>
          <p:cNvPr id="56324" name="Text Box 5">
            <a:extLst>
              <a:ext uri="{FF2B5EF4-FFF2-40B4-BE49-F238E27FC236}">
                <a16:creationId xmlns:a16="http://schemas.microsoft.com/office/drawing/2014/main" id="{3866D956-D126-4F97-BB44-260C12A44512}"/>
              </a:ext>
            </a:extLst>
          </p:cNvPr>
          <p:cNvSpPr txBox="1">
            <a:spLocks noChangeArrowheads="1"/>
          </p:cNvSpPr>
          <p:nvPr/>
        </p:nvSpPr>
        <p:spPr bwMode="auto">
          <a:xfrm>
            <a:off x="839788" y="1304925"/>
            <a:ext cx="6743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r>
              <a:rPr kumimoji="1" lang="en-US" altLang="en-US" sz="1800" dirty="0">
                <a:latin typeface="Helvetica" panose="020B0604020202020204" pitchFamily="34" charset="0"/>
              </a:rPr>
              <a:t>Several sites may want to transmit information over a link </a:t>
            </a:r>
          </a:p>
          <a:p>
            <a:r>
              <a:rPr kumimoji="1" lang="en-US" altLang="en-US" sz="1800" dirty="0">
                <a:latin typeface="Helvetica" panose="020B0604020202020204" pitchFamily="34" charset="0"/>
              </a:rPr>
              <a:t>simultaneously.  Techniques to avoid repeated collisions include</a:t>
            </a:r>
            <a:r>
              <a:rPr kumimoji="1" lang="en-US" altLang="en-US" sz="2000" dirty="0">
                <a:latin typeface="Helvetica" panose="020B0604020202020204"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7C031ED-E02F-43C1-8FB5-134EB950285C}"/>
              </a:ext>
            </a:extLst>
          </p:cNvPr>
          <p:cNvSpPr>
            <a:spLocks noGrp="1" noChangeArrowheads="1"/>
          </p:cNvSpPr>
          <p:nvPr>
            <p:ph type="title" idx="4294967295"/>
          </p:nvPr>
        </p:nvSpPr>
        <p:spPr/>
        <p:txBody>
          <a:bodyPr/>
          <a:lstStyle/>
          <a:p>
            <a:r>
              <a:rPr lang="en-US" altLang="en-US"/>
              <a:t>Contention (Cont.)</a:t>
            </a:r>
          </a:p>
        </p:txBody>
      </p:sp>
      <p:sp>
        <p:nvSpPr>
          <p:cNvPr id="58371" name="Rectangle 3">
            <a:extLst>
              <a:ext uri="{FF2B5EF4-FFF2-40B4-BE49-F238E27FC236}">
                <a16:creationId xmlns:a16="http://schemas.microsoft.com/office/drawing/2014/main" id="{A08B2E05-55A6-4559-A97E-540F90FADBB7}"/>
              </a:ext>
            </a:extLst>
          </p:cNvPr>
          <p:cNvSpPr>
            <a:spLocks noGrp="1" noChangeArrowheads="1"/>
          </p:cNvSpPr>
          <p:nvPr>
            <p:ph type="body" idx="4294967295"/>
          </p:nvPr>
        </p:nvSpPr>
        <p:spPr>
          <a:xfrm>
            <a:off x="633413" y="1190625"/>
            <a:ext cx="7731125" cy="5054600"/>
          </a:xfrm>
        </p:spPr>
        <p:txBody>
          <a:bodyPr/>
          <a:lstStyle/>
          <a:p>
            <a:r>
              <a:rPr lang="en-US" altLang="en-US" b="1"/>
              <a:t>Token passing</a:t>
            </a:r>
            <a:r>
              <a:rPr lang="en-US" altLang="en-US"/>
              <a:t> -  A unique message type, known as a token, continuously circulates in the system (usually a ring structure)</a:t>
            </a:r>
          </a:p>
          <a:p>
            <a:pPr lvl="1"/>
            <a:r>
              <a:rPr lang="en-US" altLang="en-US"/>
              <a:t>A site that wants to transmit information must wait until the token arrives</a:t>
            </a:r>
          </a:p>
          <a:p>
            <a:pPr lvl="1"/>
            <a:r>
              <a:rPr lang="en-US" altLang="en-US"/>
              <a:t>When the site completes its round of message passing, it retransmits the token</a:t>
            </a:r>
          </a:p>
          <a:p>
            <a:pPr lvl="1"/>
            <a:r>
              <a:rPr lang="en-US" altLang="en-US"/>
              <a:t>A token-passing scheme is used by some IBM and HP/Apollo systems</a:t>
            </a:r>
          </a:p>
          <a:p>
            <a:pPr lvl="1"/>
            <a:endParaRPr lang="en-US" altLang="en-US" sz="800"/>
          </a:p>
          <a:p>
            <a:r>
              <a:rPr lang="en-US" altLang="en-US" b="1"/>
              <a:t>Message slots</a:t>
            </a:r>
            <a:r>
              <a:rPr lang="en-US" altLang="en-US"/>
              <a:t> - A number of fixed-length message slots continuously circulate in the system (usually a ring structure)</a:t>
            </a:r>
          </a:p>
          <a:p>
            <a:pPr lvl="1"/>
            <a:r>
              <a:rPr lang="en-US" altLang="en-US"/>
              <a:t>Since a slot can contain only fixed-sized messages, a single logical message may have to be broken down into a number of smaller packets, each of which is sent in a separate slot</a:t>
            </a:r>
          </a:p>
          <a:p>
            <a:pPr lvl="1"/>
            <a:r>
              <a:rPr lang="en-US" altLang="en-US"/>
              <a:t>This scheme has been adopted in the experimental Cambridge Digital Communication 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C2468DA5-F6D7-4F1D-96C5-70914486F1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486150"/>
            <a:ext cx="4073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B8A7478C-3BFB-4151-B92B-78B1D0FA13B5}"/>
              </a:ext>
            </a:extLst>
          </p:cNvPr>
          <p:cNvSpPr>
            <a:spLocks noGrp="1" noChangeArrowheads="1"/>
          </p:cNvSpPr>
          <p:nvPr>
            <p:ph type="title"/>
          </p:nvPr>
        </p:nvSpPr>
        <p:spPr/>
        <p:txBody>
          <a:bodyPr/>
          <a:lstStyle/>
          <a:p>
            <a:r>
              <a:rPr lang="en-US" altLang="en-US" dirty="0"/>
              <a:t>Distributed</a:t>
            </a:r>
            <a:r>
              <a:rPr lang="en-US" altLang="en-US" dirty="0">
                <a:solidFill>
                  <a:srgbClr val="3366FF"/>
                </a:solidFill>
              </a:rPr>
              <a:t> </a:t>
            </a:r>
            <a:r>
              <a:rPr lang="en-US" altLang="en-US" dirty="0"/>
              <a:t>Systems</a:t>
            </a:r>
          </a:p>
        </p:txBody>
      </p:sp>
      <p:sp>
        <p:nvSpPr>
          <p:cNvPr id="11267" name="Content Placeholder 4">
            <a:extLst>
              <a:ext uri="{FF2B5EF4-FFF2-40B4-BE49-F238E27FC236}">
                <a16:creationId xmlns:a16="http://schemas.microsoft.com/office/drawing/2014/main" id="{41A6C15C-C397-4EF5-B5F2-64F8198592C3}"/>
              </a:ext>
            </a:extLst>
          </p:cNvPr>
          <p:cNvSpPr>
            <a:spLocks noGrp="1" noChangeArrowheads="1"/>
          </p:cNvSpPr>
          <p:nvPr>
            <p:ph idx="1"/>
          </p:nvPr>
        </p:nvSpPr>
        <p:spPr>
          <a:xfrm>
            <a:off x="806450" y="1233488"/>
            <a:ext cx="7727950" cy="4530725"/>
          </a:xfrm>
        </p:spPr>
        <p:txBody>
          <a:bodyPr/>
          <a:lstStyle/>
          <a:p>
            <a:r>
              <a:rPr lang="en-US" altLang="en-US" dirty="0"/>
              <a:t>A</a:t>
            </a:r>
            <a:r>
              <a:rPr lang="en-US" altLang="en-US" b="1" dirty="0">
                <a:solidFill>
                  <a:srgbClr val="3366FF"/>
                </a:solidFill>
              </a:rPr>
              <a:t> </a:t>
            </a:r>
            <a:r>
              <a:rPr lang="en-US" altLang="en-US" b="1" dirty="0">
                <a:solidFill>
                  <a:srgbClr val="006699"/>
                </a:solidFill>
                <a:latin typeface="+mj-lt"/>
              </a:rPr>
              <a:t>distributed</a:t>
            </a:r>
            <a:r>
              <a:rPr lang="en-US" altLang="en-US" b="1" dirty="0">
                <a:solidFill>
                  <a:srgbClr val="3366FF"/>
                </a:solidFill>
              </a:rPr>
              <a:t> </a:t>
            </a:r>
            <a:r>
              <a:rPr lang="en-US" altLang="en-US" b="1" dirty="0">
                <a:solidFill>
                  <a:srgbClr val="006699"/>
                </a:solidFill>
                <a:latin typeface="+mj-lt"/>
              </a:rPr>
              <a:t>system</a:t>
            </a:r>
            <a:r>
              <a:rPr lang="en-US" altLang="en-US" dirty="0">
                <a:solidFill>
                  <a:srgbClr val="3366FF"/>
                </a:solidFill>
              </a:rPr>
              <a:t> </a:t>
            </a:r>
            <a:r>
              <a:rPr lang="en-US" altLang="en-US" dirty="0"/>
              <a:t>is a collection of loosely coupled nodes interconnected by a communications network</a:t>
            </a:r>
          </a:p>
          <a:p>
            <a:r>
              <a:rPr lang="en-US" altLang="en-US" dirty="0"/>
              <a:t>Nodes variously called </a:t>
            </a:r>
            <a:r>
              <a:rPr lang="en-US" altLang="en-US" b="1" i="1" dirty="0"/>
              <a:t>processors, computers, machines, hosts</a:t>
            </a:r>
          </a:p>
          <a:p>
            <a:pPr lvl="1"/>
            <a:r>
              <a:rPr lang="en-US" altLang="en-US" b="1" i="1" dirty="0"/>
              <a:t>Site</a:t>
            </a:r>
            <a:r>
              <a:rPr lang="en-US" altLang="en-US" dirty="0"/>
              <a:t> is location of the machine, </a:t>
            </a:r>
            <a:r>
              <a:rPr lang="en-US" altLang="en-US" b="1" i="1" dirty="0"/>
              <a:t>node</a:t>
            </a:r>
            <a:r>
              <a:rPr lang="en-US" altLang="en-US" dirty="0"/>
              <a:t> refers to specific system</a:t>
            </a:r>
          </a:p>
          <a:p>
            <a:pPr lvl="1"/>
            <a:r>
              <a:rPr lang="en-US" altLang="en-US" dirty="0"/>
              <a:t>Generally a </a:t>
            </a:r>
            <a:r>
              <a:rPr lang="en-US" altLang="en-US" b="1" i="1" dirty="0"/>
              <a:t>server</a:t>
            </a:r>
            <a:r>
              <a:rPr lang="en-US" altLang="en-US" dirty="0"/>
              <a:t> has a resource a </a:t>
            </a:r>
            <a:r>
              <a:rPr lang="en-US" altLang="en-US" b="1" i="1" dirty="0"/>
              <a:t>client</a:t>
            </a:r>
            <a:r>
              <a:rPr lang="en-US" altLang="en-US" dirty="0"/>
              <a:t> node at a different site wants to use</a:t>
            </a:r>
          </a:p>
          <a:p>
            <a:endParaRPr lang="en-US" altLang="en-US" dirty="0"/>
          </a:p>
        </p:txBody>
      </p:sp>
    </p:spTree>
    <p:extLst>
      <p:ext uri="{BB962C8B-B14F-4D97-AF65-F5344CB8AC3E}">
        <p14:creationId xmlns:p14="http://schemas.microsoft.com/office/powerpoint/2010/main" val="876838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762793" y="1182377"/>
            <a:ext cx="7899426" cy="5139766"/>
          </a:xfrm>
        </p:spPr>
        <p:txBody>
          <a:bodyPr numCol="2"/>
          <a:lstStyle/>
          <a:p>
            <a:pPr marL="0" indent="0">
              <a:buNone/>
            </a:pPr>
            <a:r>
              <a:rPr lang="en-US" b="1" dirty="0"/>
              <a:t>1. Overview</a:t>
            </a:r>
          </a:p>
          <a:p>
            <a:pPr marL="685800" lvl="1"/>
            <a:r>
              <a:rPr lang="en-US" dirty="0"/>
              <a:t>Computer Networks</a:t>
            </a:r>
          </a:p>
          <a:p>
            <a:pPr marL="685800" lvl="1"/>
            <a:r>
              <a:rPr lang="en-US" dirty="0"/>
              <a:t>Distributed Systems</a:t>
            </a:r>
          </a:p>
          <a:p>
            <a:pPr marL="685800" lvl="1"/>
            <a:r>
              <a:rPr lang="en-US" dirty="0"/>
              <a:t>Network Devices</a:t>
            </a:r>
          </a:p>
          <a:p>
            <a:pPr marL="685800" lvl="1"/>
            <a:r>
              <a:rPr lang="en-US" dirty="0"/>
              <a:t>Network Models</a:t>
            </a:r>
          </a:p>
          <a:p>
            <a:pPr marL="0" indent="0">
              <a:buNone/>
            </a:pPr>
            <a:endParaRPr lang="en-US" b="1" dirty="0"/>
          </a:p>
          <a:p>
            <a:pPr marL="0" indent="0">
              <a:buNone/>
            </a:pPr>
            <a:r>
              <a:rPr lang="en-US" b="1" dirty="0"/>
              <a:t>2. Network Protocols </a:t>
            </a:r>
          </a:p>
          <a:p>
            <a:pPr marL="0" indent="0">
              <a:buNone/>
            </a:pPr>
            <a:endParaRPr lang="en-US" b="1" dirty="0"/>
          </a:p>
          <a:p>
            <a:pPr marL="0" indent="0">
              <a:buNone/>
            </a:pPr>
            <a:r>
              <a:rPr lang="en-US" b="1" dirty="0"/>
              <a:t>3. Network Structure</a:t>
            </a:r>
          </a:p>
          <a:p>
            <a:pPr lvl="1"/>
            <a:r>
              <a:rPr lang="en-US" dirty="0"/>
              <a:t>Network Topologies </a:t>
            </a:r>
          </a:p>
          <a:p>
            <a:pPr lvl="1"/>
            <a:r>
              <a:rPr lang="en-US" dirty="0"/>
              <a:t>LAN </a:t>
            </a:r>
          </a:p>
          <a:p>
            <a:pPr lvl="1"/>
            <a:r>
              <a:rPr lang="en-US" dirty="0"/>
              <a:t>WAN </a:t>
            </a:r>
          </a:p>
          <a:p>
            <a:pPr marL="0" indent="0">
              <a:buNone/>
            </a:pPr>
            <a:endParaRPr lang="en-US" dirty="0"/>
          </a:p>
          <a:p>
            <a:pPr marL="0" indent="0">
              <a:buNone/>
            </a:pPr>
            <a:r>
              <a:rPr lang="en-US" b="1" dirty="0"/>
              <a:t>4. Communication Structure </a:t>
            </a:r>
          </a:p>
          <a:p>
            <a:pPr lvl="1"/>
            <a:r>
              <a:rPr lang="en-US" dirty="0"/>
              <a:t>Naming and Name Resolution </a:t>
            </a:r>
          </a:p>
          <a:p>
            <a:pPr lvl="1"/>
            <a:r>
              <a:rPr lang="en-US" dirty="0"/>
              <a:t>Routing Strategies </a:t>
            </a:r>
          </a:p>
          <a:p>
            <a:pPr lvl="1"/>
            <a:r>
              <a:rPr lang="en-US" dirty="0"/>
              <a:t>Packet Strategies </a:t>
            </a:r>
          </a:p>
          <a:p>
            <a:pPr lvl="1"/>
            <a:r>
              <a:rPr lang="en-US" dirty="0"/>
              <a:t>Connection Strategies </a:t>
            </a:r>
          </a:p>
          <a:p>
            <a:pPr lvl="1"/>
            <a:r>
              <a:rPr lang="en-US" dirty="0"/>
              <a:t>Contention </a:t>
            </a:r>
          </a:p>
          <a:p>
            <a:pPr marL="0" indent="0">
              <a:buNone/>
            </a:pPr>
            <a:r>
              <a:rPr lang="en-US" b="1" dirty="0">
                <a:highlight>
                  <a:srgbClr val="FFFF00"/>
                </a:highlight>
              </a:rPr>
              <a:t>5. Robustness </a:t>
            </a:r>
          </a:p>
          <a:p>
            <a:pPr lvl="1"/>
            <a:r>
              <a:rPr lang="en-US" dirty="0"/>
              <a:t>Failure Detection </a:t>
            </a:r>
          </a:p>
          <a:p>
            <a:pPr lvl="1"/>
            <a:r>
              <a:rPr lang="en-US" dirty="0"/>
              <a:t>Reconfiguration </a:t>
            </a:r>
          </a:p>
          <a:p>
            <a:pPr lvl="1"/>
            <a:r>
              <a:rPr lang="en-US" dirty="0"/>
              <a:t>Recovery from Failure </a:t>
            </a:r>
          </a:p>
          <a:p>
            <a:pPr marL="0" indent="0">
              <a:buNone/>
            </a:pPr>
            <a:endParaRPr lang="en-US" b="1" dirty="0"/>
          </a:p>
        </p:txBody>
      </p:sp>
    </p:spTree>
    <p:extLst>
      <p:ext uri="{BB962C8B-B14F-4D97-AF65-F5344CB8AC3E}">
        <p14:creationId xmlns:p14="http://schemas.microsoft.com/office/powerpoint/2010/main" val="1574396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9CBBC56-75FA-40B1-9B44-055ACF0E14B5}"/>
              </a:ext>
            </a:extLst>
          </p:cNvPr>
          <p:cNvSpPr>
            <a:spLocks noGrp="1" noChangeArrowheads="1"/>
          </p:cNvSpPr>
          <p:nvPr>
            <p:ph type="title"/>
          </p:nvPr>
        </p:nvSpPr>
        <p:spPr/>
        <p:txBody>
          <a:bodyPr/>
          <a:lstStyle/>
          <a:p>
            <a:r>
              <a:rPr lang="en-US" altLang="en-US"/>
              <a:t>Robustness</a:t>
            </a:r>
          </a:p>
        </p:txBody>
      </p:sp>
      <p:sp>
        <p:nvSpPr>
          <p:cNvPr id="59394" name="Content Placeholder 2">
            <a:extLst>
              <a:ext uri="{FF2B5EF4-FFF2-40B4-BE49-F238E27FC236}">
                <a16:creationId xmlns:a16="http://schemas.microsoft.com/office/drawing/2014/main" id="{0688E616-A479-4EF6-A8B1-0DBB539053BF}"/>
              </a:ext>
            </a:extLst>
          </p:cNvPr>
          <p:cNvSpPr>
            <a:spLocks noGrp="1" noChangeArrowheads="1"/>
          </p:cNvSpPr>
          <p:nvPr>
            <p:ph idx="1"/>
          </p:nvPr>
        </p:nvSpPr>
        <p:spPr>
          <a:xfrm>
            <a:off x="806450" y="1233488"/>
            <a:ext cx="7701574" cy="4530725"/>
          </a:xfrm>
        </p:spPr>
        <p:txBody>
          <a:bodyPr/>
          <a:lstStyle/>
          <a:p>
            <a:r>
              <a:rPr lang="en-US" altLang="en-US" dirty="0"/>
              <a:t>Hardware failures can include failure of a link, failure of a site, and loss of a message.</a:t>
            </a:r>
          </a:p>
          <a:p>
            <a:r>
              <a:rPr lang="en-US" altLang="en-US" dirty="0"/>
              <a:t>A </a:t>
            </a:r>
            <a:r>
              <a:rPr lang="en-US" altLang="en-US" b="1" dirty="0">
                <a:solidFill>
                  <a:srgbClr val="006699"/>
                </a:solidFill>
                <a:latin typeface="+mj-lt"/>
              </a:rPr>
              <a:t>fault-tolerant system </a:t>
            </a:r>
            <a:r>
              <a:rPr lang="en-US" altLang="en-US" dirty="0"/>
              <a:t>can tolerate a certain level of failure</a:t>
            </a:r>
          </a:p>
          <a:p>
            <a:pPr lvl="1"/>
            <a:r>
              <a:rPr lang="en-US" altLang="en-US" dirty="0"/>
              <a:t>Degree of fault tolerance depends on design of system and the specific fault</a:t>
            </a:r>
          </a:p>
          <a:p>
            <a:pPr lvl="1"/>
            <a:r>
              <a:rPr lang="en-US" altLang="en-US" dirty="0"/>
              <a:t>The more fault tolerance, the better!</a:t>
            </a:r>
          </a:p>
          <a:p>
            <a:r>
              <a:rPr lang="en-US" altLang="en-US" dirty="0"/>
              <a:t>Involves </a:t>
            </a:r>
            <a:r>
              <a:rPr lang="en-US" altLang="en-US" b="1" i="1" dirty="0"/>
              <a:t>failure detection</a:t>
            </a:r>
            <a:r>
              <a:rPr lang="en-US" altLang="en-US" dirty="0"/>
              <a:t>, </a:t>
            </a:r>
            <a:r>
              <a:rPr lang="en-US" altLang="en-US" b="1" i="1" dirty="0"/>
              <a:t>reconfiguration</a:t>
            </a:r>
            <a:r>
              <a:rPr lang="en-US" altLang="en-US" dirty="0"/>
              <a:t>, and </a:t>
            </a:r>
            <a:r>
              <a:rPr lang="en-US" altLang="en-US" b="1" i="1" dirty="0"/>
              <a:t>recovery</a:t>
            </a:r>
          </a:p>
          <a:p>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04DF02C-278B-4633-8ED6-B4230619464D}"/>
              </a:ext>
            </a:extLst>
          </p:cNvPr>
          <p:cNvSpPr>
            <a:spLocks noGrp="1" noChangeArrowheads="1"/>
          </p:cNvSpPr>
          <p:nvPr>
            <p:ph type="title"/>
          </p:nvPr>
        </p:nvSpPr>
        <p:spPr/>
        <p:txBody>
          <a:bodyPr/>
          <a:lstStyle/>
          <a:p>
            <a:r>
              <a:rPr lang="en-US" altLang="en-US"/>
              <a:t>Failure Detection</a:t>
            </a:r>
          </a:p>
        </p:txBody>
      </p:sp>
      <p:sp>
        <p:nvSpPr>
          <p:cNvPr id="61442" name="Content Placeholder 2">
            <a:extLst>
              <a:ext uri="{FF2B5EF4-FFF2-40B4-BE49-F238E27FC236}">
                <a16:creationId xmlns:a16="http://schemas.microsoft.com/office/drawing/2014/main" id="{C8C30433-169B-4119-8E0B-F71BD1168847}"/>
              </a:ext>
            </a:extLst>
          </p:cNvPr>
          <p:cNvSpPr>
            <a:spLocks noGrp="1" noChangeArrowheads="1"/>
          </p:cNvSpPr>
          <p:nvPr>
            <p:ph idx="1"/>
          </p:nvPr>
        </p:nvSpPr>
        <p:spPr>
          <a:xfrm>
            <a:off x="806450" y="1233488"/>
            <a:ext cx="7727950" cy="4530725"/>
          </a:xfrm>
        </p:spPr>
        <p:txBody>
          <a:bodyPr/>
          <a:lstStyle/>
          <a:p>
            <a:r>
              <a:rPr lang="en-US" altLang="en-US" dirty="0"/>
              <a:t>Detecting hardware failure is difficult</a:t>
            </a:r>
            <a:endParaRPr lang="en-US" altLang="en-US" sz="800" dirty="0"/>
          </a:p>
          <a:p>
            <a:r>
              <a:rPr lang="en-US" altLang="en-US" dirty="0"/>
              <a:t>To detect a link failure, a </a:t>
            </a:r>
            <a:r>
              <a:rPr lang="en-US" altLang="en-US" b="1" dirty="0">
                <a:solidFill>
                  <a:srgbClr val="006699"/>
                </a:solidFill>
                <a:latin typeface="+mj-lt"/>
              </a:rPr>
              <a:t>heartbeat</a:t>
            </a:r>
            <a:r>
              <a:rPr lang="en-US" altLang="en-US" dirty="0"/>
              <a:t> protocol can be used</a:t>
            </a:r>
            <a:endParaRPr lang="en-US" altLang="en-US" sz="800" dirty="0"/>
          </a:p>
          <a:p>
            <a:r>
              <a:rPr lang="en-US" altLang="en-US" dirty="0"/>
              <a:t>Assume Site A and Site B have established a link</a:t>
            </a:r>
          </a:p>
          <a:p>
            <a:pPr lvl="1"/>
            <a:r>
              <a:rPr lang="en-US" altLang="en-US" dirty="0"/>
              <a:t> At fixed intervals, each site will exchange an </a:t>
            </a:r>
            <a:r>
              <a:rPr lang="en-US" altLang="en-US" i="1" dirty="0"/>
              <a:t>I-am-up</a:t>
            </a:r>
            <a:r>
              <a:rPr lang="en-US" altLang="en-US" dirty="0"/>
              <a:t> message indicating that they are up and running</a:t>
            </a:r>
            <a:endParaRPr lang="en-US" altLang="en-US" sz="800" dirty="0"/>
          </a:p>
          <a:p>
            <a:r>
              <a:rPr lang="en-US" altLang="en-US" dirty="0"/>
              <a:t>If Site A does not receive a message within the fixed interval, it assumes either (a) the other site is not up or (b) the message was lost</a:t>
            </a:r>
            <a:endParaRPr lang="en-US" altLang="en-US" sz="800" dirty="0"/>
          </a:p>
          <a:p>
            <a:r>
              <a:rPr lang="en-US" altLang="en-US" dirty="0"/>
              <a:t>Site A can now send an </a:t>
            </a:r>
            <a:r>
              <a:rPr lang="en-US" altLang="en-US" i="1" dirty="0"/>
              <a:t>Are-you-up?</a:t>
            </a:r>
            <a:r>
              <a:rPr lang="en-US" altLang="en-US" dirty="0"/>
              <a:t> message to Site B</a:t>
            </a:r>
            <a:endParaRPr lang="en-US" altLang="en-US" sz="800" dirty="0"/>
          </a:p>
          <a:p>
            <a:r>
              <a:rPr lang="en-US" altLang="en-US" dirty="0"/>
              <a:t>If Site A does not receive a reply, it can repeat the message or try an alternate route to Site B</a:t>
            </a:r>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E3BA851-2741-4FFB-BEC4-21E74CA499B2}"/>
              </a:ext>
            </a:extLst>
          </p:cNvPr>
          <p:cNvSpPr>
            <a:spLocks noGrp="1" noChangeArrowheads="1"/>
          </p:cNvSpPr>
          <p:nvPr>
            <p:ph type="title"/>
          </p:nvPr>
        </p:nvSpPr>
        <p:spPr/>
        <p:txBody>
          <a:bodyPr/>
          <a:lstStyle/>
          <a:p>
            <a:r>
              <a:rPr lang="en-US" altLang="en-US"/>
              <a:t>Failure Detection (Cont.)</a:t>
            </a:r>
          </a:p>
        </p:txBody>
      </p:sp>
      <p:sp>
        <p:nvSpPr>
          <p:cNvPr id="63490" name="Content Placeholder 2">
            <a:extLst>
              <a:ext uri="{FF2B5EF4-FFF2-40B4-BE49-F238E27FC236}">
                <a16:creationId xmlns:a16="http://schemas.microsoft.com/office/drawing/2014/main" id="{BAFB0610-B9EA-49B1-B0EF-7D24A5A3C27E}"/>
              </a:ext>
            </a:extLst>
          </p:cNvPr>
          <p:cNvSpPr>
            <a:spLocks noGrp="1" noChangeArrowheads="1"/>
          </p:cNvSpPr>
          <p:nvPr>
            <p:ph idx="1"/>
          </p:nvPr>
        </p:nvSpPr>
        <p:spPr>
          <a:xfrm>
            <a:off x="806450" y="1233488"/>
            <a:ext cx="7727950" cy="4530725"/>
          </a:xfrm>
        </p:spPr>
        <p:txBody>
          <a:bodyPr/>
          <a:lstStyle/>
          <a:p>
            <a:r>
              <a:rPr lang="en-US" altLang="en-US" dirty="0"/>
              <a:t>If Site A does not ultimately receive a reply from Site B, it concludes some type of failure has occurred</a:t>
            </a:r>
          </a:p>
          <a:p>
            <a:r>
              <a:rPr lang="en-US" altLang="en-US" dirty="0"/>
              <a:t>Types of failures:</a:t>
            </a:r>
            <a:br>
              <a:rPr lang="en-US" altLang="en-US" dirty="0"/>
            </a:br>
            <a:r>
              <a:rPr lang="en-US" altLang="en-US" dirty="0"/>
              <a:t>- Site B is down</a:t>
            </a:r>
            <a:br>
              <a:rPr lang="en-US" altLang="en-US" dirty="0"/>
            </a:br>
            <a:r>
              <a:rPr lang="en-US" altLang="en-US" dirty="0"/>
              <a:t>- The direct link between A and B is down</a:t>
            </a:r>
            <a:br>
              <a:rPr lang="en-US" altLang="en-US" dirty="0"/>
            </a:br>
            <a:r>
              <a:rPr lang="en-US" altLang="en-US" dirty="0"/>
              <a:t>- The alternate link from A to B is down</a:t>
            </a:r>
            <a:br>
              <a:rPr lang="en-US" altLang="en-US" dirty="0"/>
            </a:br>
            <a:r>
              <a:rPr lang="en-US" altLang="en-US" dirty="0"/>
              <a:t>- The message has been lost</a:t>
            </a:r>
          </a:p>
          <a:p>
            <a:r>
              <a:rPr lang="en-US" altLang="en-US" dirty="0"/>
              <a:t>However, Site A cannot determine exactly </a:t>
            </a:r>
            <a:r>
              <a:rPr lang="en-US" altLang="en-US" b="1" dirty="0"/>
              <a:t>why</a:t>
            </a:r>
            <a:r>
              <a:rPr lang="en-US" altLang="en-US" dirty="0"/>
              <a:t> the failure has occurred</a:t>
            </a:r>
          </a:p>
          <a:p>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5F91C5D-B4AC-4110-8F63-15A4C55F3AED}"/>
              </a:ext>
            </a:extLst>
          </p:cNvPr>
          <p:cNvSpPr>
            <a:spLocks noGrp="1" noChangeArrowheads="1"/>
          </p:cNvSpPr>
          <p:nvPr>
            <p:ph type="title"/>
          </p:nvPr>
        </p:nvSpPr>
        <p:spPr/>
        <p:txBody>
          <a:bodyPr/>
          <a:lstStyle/>
          <a:p>
            <a:r>
              <a:rPr lang="en-US" altLang="en-US"/>
              <a:t>Reconfiguration and Recovery</a:t>
            </a:r>
          </a:p>
        </p:txBody>
      </p:sp>
      <p:sp>
        <p:nvSpPr>
          <p:cNvPr id="65538" name="Content Placeholder 2">
            <a:extLst>
              <a:ext uri="{FF2B5EF4-FFF2-40B4-BE49-F238E27FC236}">
                <a16:creationId xmlns:a16="http://schemas.microsoft.com/office/drawing/2014/main" id="{E92C32D6-558E-4169-8B9C-CD1342F4CF22}"/>
              </a:ext>
            </a:extLst>
          </p:cNvPr>
          <p:cNvSpPr>
            <a:spLocks noGrp="1" noChangeArrowheads="1"/>
          </p:cNvSpPr>
          <p:nvPr>
            <p:ph idx="1"/>
          </p:nvPr>
        </p:nvSpPr>
        <p:spPr>
          <a:xfrm>
            <a:off x="806450" y="1233488"/>
            <a:ext cx="7701574" cy="4530725"/>
          </a:xfrm>
        </p:spPr>
        <p:txBody>
          <a:bodyPr/>
          <a:lstStyle/>
          <a:p>
            <a:r>
              <a:rPr lang="en-US" altLang="en-US" dirty="0"/>
              <a:t>When Site A determines a failure has occurred, it must reconfigure the system: </a:t>
            </a:r>
          </a:p>
          <a:p>
            <a:pPr lvl="1"/>
            <a:r>
              <a:rPr lang="en-US" altLang="en-US" dirty="0"/>
              <a:t>If the link from A to B has failed, this must be  broadcast  to every site in the system</a:t>
            </a:r>
          </a:p>
          <a:p>
            <a:pPr lvl="1"/>
            <a:r>
              <a:rPr lang="en-US" altLang="en-US" dirty="0"/>
              <a:t>If a site has failed, every other site must also be notified  indicating that the services offered by the failed site are no longer available</a:t>
            </a:r>
          </a:p>
          <a:p>
            <a:r>
              <a:rPr lang="en-US" altLang="en-US" dirty="0"/>
              <a:t>When the link or the site becomes available again, this information must again be broadcast to all other sites</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01064B41-F9A3-433B-A67F-07E4EF157F8E}"/>
              </a:ext>
            </a:extLst>
          </p:cNvPr>
          <p:cNvSpPr>
            <a:spLocks noGrp="1" noChangeArrowheads="1"/>
          </p:cNvSpPr>
          <p:nvPr>
            <p:ph type="title"/>
          </p:nvPr>
        </p:nvSpPr>
        <p:spPr/>
        <p:txBody>
          <a:bodyPr/>
          <a:lstStyle/>
          <a:p>
            <a:r>
              <a:rPr lang="en-US" altLang="en-US" dirty="0"/>
              <a:t>Distributed</a:t>
            </a:r>
            <a:r>
              <a:rPr lang="en-US" altLang="en-US" dirty="0">
                <a:solidFill>
                  <a:srgbClr val="3366FF"/>
                </a:solidFill>
              </a:rPr>
              <a:t> </a:t>
            </a:r>
            <a:r>
              <a:rPr lang="en-US" altLang="en-US" dirty="0"/>
              <a:t>Systems (Cont.)</a:t>
            </a:r>
          </a:p>
        </p:txBody>
      </p:sp>
      <p:sp>
        <p:nvSpPr>
          <p:cNvPr id="13314" name="Content Placeholder 4">
            <a:extLst>
              <a:ext uri="{FF2B5EF4-FFF2-40B4-BE49-F238E27FC236}">
                <a16:creationId xmlns:a16="http://schemas.microsoft.com/office/drawing/2014/main" id="{3E373B6D-6E95-4632-88CD-44676CC9BA63}"/>
              </a:ext>
            </a:extLst>
          </p:cNvPr>
          <p:cNvSpPr>
            <a:spLocks noGrp="1" noChangeArrowheads="1"/>
          </p:cNvSpPr>
          <p:nvPr>
            <p:ph idx="1"/>
          </p:nvPr>
        </p:nvSpPr>
        <p:spPr>
          <a:xfrm>
            <a:off x="806450" y="1233488"/>
            <a:ext cx="7701574" cy="4530725"/>
          </a:xfrm>
        </p:spPr>
        <p:txBody>
          <a:bodyPr/>
          <a:lstStyle/>
          <a:p>
            <a:r>
              <a:rPr lang="en-US" altLang="en-US" dirty="0"/>
              <a:t>Nodes may exist in a </a:t>
            </a:r>
            <a:r>
              <a:rPr lang="en-US" altLang="en-US" b="1" i="1" dirty="0"/>
              <a:t>client-server</a:t>
            </a:r>
            <a:r>
              <a:rPr lang="en-US" altLang="en-US" i="1" dirty="0"/>
              <a:t>, </a:t>
            </a:r>
            <a:r>
              <a:rPr lang="en-US" altLang="en-US" b="1" i="1" dirty="0"/>
              <a:t>peer-to-peer</a:t>
            </a:r>
            <a:r>
              <a:rPr lang="en-US" altLang="en-US" dirty="0"/>
              <a:t>, or </a:t>
            </a:r>
            <a:r>
              <a:rPr lang="en-US" altLang="en-US" b="1" i="1" dirty="0"/>
              <a:t>hybrid</a:t>
            </a:r>
            <a:r>
              <a:rPr lang="en-US" altLang="en-US" i="1" dirty="0"/>
              <a:t> </a:t>
            </a:r>
            <a:r>
              <a:rPr lang="en-US" altLang="en-US" dirty="0"/>
              <a:t>configuration.</a:t>
            </a:r>
            <a:endParaRPr lang="en-US" altLang="en-US" b="1" dirty="0"/>
          </a:p>
          <a:p>
            <a:pPr lvl="1"/>
            <a:r>
              <a:rPr lang="en-US" altLang="en-US" dirty="0"/>
              <a:t>In client-server configuration, server has a resource that a client would like to use</a:t>
            </a:r>
          </a:p>
          <a:p>
            <a:pPr lvl="1"/>
            <a:r>
              <a:rPr lang="en-US" altLang="en-US" dirty="0"/>
              <a:t>In peer-to-peer configuration, each node shares equal responsibilities and can act as both clients and servers</a:t>
            </a:r>
          </a:p>
          <a:p>
            <a:r>
              <a:rPr lang="en-US" altLang="en-US" dirty="0"/>
              <a:t>Communication over a network occurs through </a:t>
            </a:r>
            <a:r>
              <a:rPr lang="en-US" altLang="en-US" b="1" dirty="0">
                <a:solidFill>
                  <a:srgbClr val="006699"/>
                </a:solidFill>
                <a:latin typeface="+mj-lt"/>
              </a:rPr>
              <a:t>message passing</a:t>
            </a:r>
          </a:p>
          <a:p>
            <a:pPr lvl="1"/>
            <a:r>
              <a:rPr lang="en-US" altLang="en-US" dirty="0"/>
              <a:t>All higher-level functions of a standalone system  can be expanded to encompass a distributed system</a:t>
            </a:r>
            <a:endParaRPr lang="en-US" altLang="en-US" b="1" i="1" dirty="0"/>
          </a:p>
          <a:p>
            <a:endParaRPr lang="en-US" altLang="en-US" dirty="0"/>
          </a:p>
        </p:txBody>
      </p:sp>
    </p:spTree>
    <p:extLst>
      <p:ext uri="{BB962C8B-B14F-4D97-AF65-F5344CB8AC3E}">
        <p14:creationId xmlns:p14="http://schemas.microsoft.com/office/powerpoint/2010/main" val="358888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051CEA5A-5AED-45AD-9C43-729EE511D562}"/>
              </a:ext>
            </a:extLst>
          </p:cNvPr>
          <p:cNvSpPr>
            <a:spLocks noGrp="1" noChangeArrowheads="1"/>
          </p:cNvSpPr>
          <p:nvPr>
            <p:ph type="title"/>
          </p:nvPr>
        </p:nvSpPr>
        <p:spPr/>
        <p:txBody>
          <a:bodyPr/>
          <a:lstStyle/>
          <a:p>
            <a:r>
              <a:rPr lang="en-US" altLang="en-US"/>
              <a:t>Reasons for Distributed Systems</a:t>
            </a:r>
          </a:p>
        </p:txBody>
      </p:sp>
      <p:sp>
        <p:nvSpPr>
          <p:cNvPr id="15362" name="Content Placeholder 3">
            <a:extLst>
              <a:ext uri="{FF2B5EF4-FFF2-40B4-BE49-F238E27FC236}">
                <a16:creationId xmlns:a16="http://schemas.microsoft.com/office/drawing/2014/main" id="{AAF74F79-0745-48D1-A97A-26ABBFD3338E}"/>
              </a:ext>
            </a:extLst>
          </p:cNvPr>
          <p:cNvSpPr>
            <a:spLocks noGrp="1" noChangeArrowheads="1"/>
          </p:cNvSpPr>
          <p:nvPr>
            <p:ph idx="1"/>
          </p:nvPr>
        </p:nvSpPr>
        <p:spPr>
          <a:xfrm>
            <a:off x="806450" y="1233488"/>
            <a:ext cx="7727950" cy="4530725"/>
          </a:xfrm>
        </p:spPr>
        <p:txBody>
          <a:bodyPr/>
          <a:lstStyle/>
          <a:p>
            <a:r>
              <a:rPr lang="en-US" altLang="en-US" b="1" dirty="0">
                <a:solidFill>
                  <a:srgbClr val="006699"/>
                </a:solidFill>
                <a:latin typeface="+mj-lt"/>
              </a:rPr>
              <a:t>Resource sharing</a:t>
            </a:r>
          </a:p>
          <a:p>
            <a:pPr lvl="1"/>
            <a:r>
              <a:rPr lang="en-US" altLang="en-US" dirty="0"/>
              <a:t>Sharing files or printing at remote sites</a:t>
            </a:r>
          </a:p>
          <a:p>
            <a:pPr lvl="1"/>
            <a:r>
              <a:rPr lang="en-US" altLang="en-US" dirty="0"/>
              <a:t>Processing information in a distributed database</a:t>
            </a:r>
          </a:p>
          <a:p>
            <a:pPr lvl="1"/>
            <a:r>
              <a:rPr lang="en-US" altLang="en-US" dirty="0"/>
              <a:t>Using remote specialized hardware devices such as </a:t>
            </a:r>
            <a:r>
              <a:rPr lang="en-US" altLang="en-US" b="1" i="1" dirty="0"/>
              <a:t>graphics processing units </a:t>
            </a:r>
            <a:r>
              <a:rPr lang="en-US" altLang="en-US" dirty="0"/>
              <a:t>(GPUs)</a:t>
            </a:r>
          </a:p>
          <a:p>
            <a:r>
              <a:rPr lang="en-US" altLang="en-US" b="1" dirty="0">
                <a:solidFill>
                  <a:srgbClr val="006699"/>
                </a:solidFill>
                <a:latin typeface="+mj-lt"/>
              </a:rPr>
              <a:t>Computation speedup</a:t>
            </a:r>
          </a:p>
          <a:p>
            <a:pPr lvl="1"/>
            <a:r>
              <a:rPr lang="en-US" altLang="en-US" dirty="0"/>
              <a:t>Distribute </a:t>
            </a:r>
            <a:r>
              <a:rPr lang="en-US" altLang="en-US" dirty="0" err="1"/>
              <a:t>subcomputations</a:t>
            </a:r>
            <a:r>
              <a:rPr lang="en-US" altLang="en-US" dirty="0"/>
              <a:t> among various sites to run concurrently</a:t>
            </a:r>
          </a:p>
          <a:p>
            <a:pPr lvl="1"/>
            <a:r>
              <a:rPr lang="en-US" altLang="en-US" b="1" dirty="0">
                <a:solidFill>
                  <a:srgbClr val="006699"/>
                </a:solidFill>
                <a:latin typeface="+mj-lt"/>
              </a:rPr>
              <a:t>Load balancing </a:t>
            </a:r>
            <a:r>
              <a:rPr lang="en-US" altLang="en-US" dirty="0"/>
              <a:t>– moving jobs to more lightly-loaded sites</a:t>
            </a:r>
            <a:endParaRPr lang="en-US" altLang="en-US" b="1" dirty="0">
              <a:solidFill>
                <a:srgbClr val="3366FF"/>
              </a:solidFill>
            </a:endParaRPr>
          </a:p>
          <a:p>
            <a:r>
              <a:rPr lang="en-US" altLang="en-US" b="1" dirty="0">
                <a:solidFill>
                  <a:srgbClr val="006699"/>
                </a:solidFill>
                <a:latin typeface="+mj-lt"/>
              </a:rPr>
              <a:t>Reliability</a:t>
            </a:r>
            <a:r>
              <a:rPr lang="en-US" altLang="en-US" b="1" dirty="0">
                <a:solidFill>
                  <a:srgbClr val="3366FF"/>
                </a:solidFill>
              </a:rPr>
              <a:t> </a:t>
            </a:r>
          </a:p>
          <a:p>
            <a:pPr lvl="1"/>
            <a:r>
              <a:rPr lang="en-US" altLang="en-US" dirty="0"/>
              <a:t>Detect and recover from site failure, function transfer, reintegrate failed site</a:t>
            </a:r>
          </a:p>
          <a:p>
            <a:endParaRPr lang="en-US" altLang="en-US" dirty="0"/>
          </a:p>
        </p:txBody>
      </p:sp>
    </p:spTree>
    <p:extLst>
      <p:ext uri="{BB962C8B-B14F-4D97-AF65-F5344CB8AC3E}">
        <p14:creationId xmlns:p14="http://schemas.microsoft.com/office/powerpoint/2010/main" val="328790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883263F-658B-4D21-A50A-AFC21E76FF38}"/>
              </a:ext>
            </a:extLst>
          </p:cNvPr>
          <p:cNvSpPr>
            <a:spLocks noGrp="1" noChangeArrowheads="1"/>
          </p:cNvSpPr>
          <p:nvPr>
            <p:ph type="title"/>
          </p:nvPr>
        </p:nvSpPr>
        <p:spPr>
          <a:xfrm>
            <a:off x="522514" y="251437"/>
            <a:ext cx="8220270" cy="576262"/>
          </a:xfrm>
        </p:spPr>
        <p:txBody>
          <a:bodyPr/>
          <a:lstStyle/>
          <a:p>
            <a:r>
              <a:rPr lang="en-US" altLang="en-US" dirty="0"/>
              <a:t>    Network-oriented Operating Systems</a:t>
            </a:r>
          </a:p>
        </p:txBody>
      </p:sp>
      <p:sp>
        <p:nvSpPr>
          <p:cNvPr id="50178" name="Content Placeholder 2">
            <a:extLst>
              <a:ext uri="{FF2B5EF4-FFF2-40B4-BE49-F238E27FC236}">
                <a16:creationId xmlns:a16="http://schemas.microsoft.com/office/drawing/2014/main" id="{16AE095B-8478-4980-914F-F2F4EA1569BB}"/>
              </a:ext>
            </a:extLst>
          </p:cNvPr>
          <p:cNvSpPr>
            <a:spLocks noGrp="1" noChangeArrowheads="1"/>
          </p:cNvSpPr>
          <p:nvPr>
            <p:ph idx="1"/>
          </p:nvPr>
        </p:nvSpPr>
        <p:spPr>
          <a:xfrm>
            <a:off x="806450" y="1233488"/>
            <a:ext cx="7265988" cy="4530725"/>
          </a:xfrm>
        </p:spPr>
        <p:txBody>
          <a:bodyPr/>
          <a:lstStyle/>
          <a:p>
            <a:r>
              <a:rPr lang="en-US" altLang="en-US" dirty="0"/>
              <a:t>Two main types</a:t>
            </a:r>
          </a:p>
          <a:p>
            <a:r>
              <a:rPr lang="en-US" altLang="en-US" b="1" dirty="0">
                <a:solidFill>
                  <a:srgbClr val="006699"/>
                </a:solidFill>
                <a:latin typeface="+mj-lt"/>
              </a:rPr>
              <a:t>Network</a:t>
            </a:r>
            <a:r>
              <a:rPr lang="en-US" altLang="en-US" b="1" dirty="0">
                <a:solidFill>
                  <a:srgbClr val="3366FF"/>
                </a:solidFill>
              </a:rPr>
              <a:t> </a:t>
            </a:r>
            <a:r>
              <a:rPr lang="en-US" altLang="en-US" b="1" dirty="0">
                <a:solidFill>
                  <a:srgbClr val="006699"/>
                </a:solidFill>
                <a:latin typeface="+mj-lt"/>
              </a:rPr>
              <a:t>Operating Systems</a:t>
            </a:r>
          </a:p>
          <a:p>
            <a:pPr lvl="1"/>
            <a:r>
              <a:rPr lang="en-US" altLang="en-US" dirty="0"/>
              <a:t>Users are aware of multiplicity of machines</a:t>
            </a:r>
          </a:p>
          <a:p>
            <a:r>
              <a:rPr lang="en-US" altLang="en-US" b="1" dirty="0">
                <a:solidFill>
                  <a:srgbClr val="006699"/>
                </a:solidFill>
                <a:latin typeface="+mj-lt"/>
              </a:rPr>
              <a:t>Distributed Operating Systems</a:t>
            </a:r>
          </a:p>
          <a:p>
            <a:pPr lvl="1"/>
            <a:r>
              <a:rPr lang="en-US" altLang="en-US" dirty="0"/>
              <a:t>Users not aware of multiplicity of machines</a:t>
            </a:r>
          </a:p>
          <a:p>
            <a:endParaRPr lang="en-US" altLang="en-US" dirty="0"/>
          </a:p>
        </p:txBody>
      </p:sp>
    </p:spTree>
    <p:extLst>
      <p:ext uri="{BB962C8B-B14F-4D97-AF65-F5344CB8AC3E}">
        <p14:creationId xmlns:p14="http://schemas.microsoft.com/office/powerpoint/2010/main" val="3507216198"/>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12945</TotalTime>
  <Words>4318</Words>
  <Application>Microsoft Office PowerPoint</Application>
  <PresentationFormat>On-screen Show (4:3)</PresentationFormat>
  <Paragraphs>728</Paragraphs>
  <Slides>64</Slides>
  <Notes>51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8" baseType="lpstr">
      <vt:lpstr>MS PGothic</vt:lpstr>
      <vt:lpstr>MS PGothic</vt:lpstr>
      <vt:lpstr>Arial</vt:lpstr>
      <vt:lpstr>Comic Sans MS</vt:lpstr>
      <vt:lpstr>Courier New</vt:lpstr>
      <vt:lpstr>Helvetica</vt:lpstr>
      <vt:lpstr>Monotype Sorts</vt:lpstr>
      <vt:lpstr>Symbol</vt:lpstr>
      <vt:lpstr>Times New Roman</vt:lpstr>
      <vt:lpstr>Verdana</vt:lpstr>
      <vt:lpstr>Webdings</vt:lpstr>
      <vt:lpstr>Wingdings</vt:lpstr>
      <vt:lpstr>os-8</vt:lpstr>
      <vt:lpstr>Clip</vt:lpstr>
      <vt:lpstr>Lecture 27     Computer Networks</vt:lpstr>
      <vt:lpstr>Outline</vt:lpstr>
      <vt:lpstr>Outline</vt:lpstr>
      <vt:lpstr>What is a Computer Network ?</vt:lpstr>
      <vt:lpstr>Internet Structure: Network of Networks</vt:lpstr>
      <vt:lpstr>Distributed Systems</vt:lpstr>
      <vt:lpstr>Distributed Systems (Cont.)</vt:lpstr>
      <vt:lpstr>Reasons for Distributed Systems</vt:lpstr>
      <vt:lpstr>    Network-oriented Operating Systems</vt:lpstr>
      <vt:lpstr>Network Operating Systems (NOS)</vt:lpstr>
      <vt:lpstr>Distributed Operating Systems (DOS)</vt:lpstr>
      <vt:lpstr>     Distributed-Operating Systems (Cont.)</vt:lpstr>
      <vt:lpstr>     Design Issues of Distributed Systems</vt:lpstr>
      <vt:lpstr>Outline</vt:lpstr>
      <vt:lpstr>Network Devices</vt:lpstr>
      <vt:lpstr>Network Devices</vt:lpstr>
      <vt:lpstr>Network Devices</vt:lpstr>
      <vt:lpstr>Outline</vt:lpstr>
      <vt:lpstr>OSI Network Model</vt:lpstr>
      <vt:lpstr>Analogy: Organization of air travel</vt:lpstr>
      <vt:lpstr>Analogy: Layering of airline functionality</vt:lpstr>
      <vt:lpstr>OSI Protocol Stack</vt:lpstr>
      <vt:lpstr>Device Address: MAC vs. IP</vt:lpstr>
      <vt:lpstr>OSI Network Message</vt:lpstr>
      <vt:lpstr>Ethernet Packet</vt:lpstr>
      <vt:lpstr>Frame, Packet, Segment</vt:lpstr>
      <vt:lpstr>Outline</vt:lpstr>
      <vt:lpstr>Network Protocols</vt:lpstr>
      <vt:lpstr>Communication Protocols</vt:lpstr>
      <vt:lpstr>Communication Protocols (Cont.)</vt:lpstr>
      <vt:lpstr>Internet protocol stack</vt:lpstr>
      <vt:lpstr>ISO/OSI reference model</vt:lpstr>
      <vt:lpstr>Encapsulation</vt:lpstr>
      <vt:lpstr>TCP/IP Example</vt:lpstr>
      <vt:lpstr>TCP/IP Example (Cont.)</vt:lpstr>
      <vt:lpstr>Transport Protocols UDP and TCP</vt:lpstr>
      <vt:lpstr>User Datagram Protocol</vt:lpstr>
      <vt:lpstr>UDP Dropped Packet Example</vt:lpstr>
      <vt:lpstr>Transmission Control Protocol</vt:lpstr>
      <vt:lpstr>TCP Data Transfer Scenario</vt:lpstr>
      <vt:lpstr>     Transmission Control Protocol (Cont.)</vt:lpstr>
      <vt:lpstr>Outline</vt:lpstr>
      <vt:lpstr>Network Topologies</vt:lpstr>
      <vt:lpstr>Local-Area Network (LAN)</vt:lpstr>
      <vt:lpstr>Local-Area Network (LAN)</vt:lpstr>
      <vt:lpstr>Wide-Area Network (WAN)</vt:lpstr>
      <vt:lpstr>Wide-Area Network (WAN)</vt:lpstr>
      <vt:lpstr>Outline</vt:lpstr>
      <vt:lpstr>Communication Structure Issues</vt:lpstr>
      <vt:lpstr>Naming and Name Resolution</vt:lpstr>
      <vt:lpstr>Naming Structures </vt:lpstr>
      <vt:lpstr>Naming Schemes </vt:lpstr>
      <vt:lpstr>Routing Strategies </vt:lpstr>
      <vt:lpstr>Routing Strategies </vt:lpstr>
      <vt:lpstr>Packet strategies </vt:lpstr>
      <vt:lpstr>Connection Strategies</vt:lpstr>
      <vt:lpstr>Packet Switching vs. Circuit Switching</vt:lpstr>
      <vt:lpstr>Contention</vt:lpstr>
      <vt:lpstr>Contention (Cont.)</vt:lpstr>
      <vt:lpstr>Outline</vt:lpstr>
      <vt:lpstr>Robustness</vt:lpstr>
      <vt:lpstr>Failure Detection</vt:lpstr>
      <vt:lpstr>Failure Detection (Cont.)</vt:lpstr>
      <vt:lpstr>Reconfiguration and Recovery</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469</cp:revision>
  <cp:lastPrinted>2001-06-14T13:58:17Z</cp:lastPrinted>
  <dcterms:created xsi:type="dcterms:W3CDTF">2011-01-13T23:43:38Z</dcterms:created>
  <dcterms:modified xsi:type="dcterms:W3CDTF">2020-11-23T07:03:26Z</dcterms:modified>
</cp:coreProperties>
</file>