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Viga"/>
      <p:regular r:id="rId22"/>
    </p:embeddedFont>
    <p:embeddedFont>
      <p:font typeface="DM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61">
          <p15:clr>
            <a:srgbClr val="9AA0A6"/>
          </p15:clr>
        </p15:guide>
        <p15:guide id="2" pos="2880">
          <p15:clr>
            <a:srgbClr val="9AA0A6"/>
          </p15:clr>
        </p15:guide>
        <p15:guide id="3" pos="456">
          <p15:clr>
            <a:srgbClr val="9AA0A6"/>
          </p15:clr>
        </p15:guide>
        <p15:guide id="4" orient="horz" pos="1732">
          <p15:clr>
            <a:srgbClr val="9AA0A6"/>
          </p15:clr>
        </p15:guide>
        <p15:guide id="5" orient="horz" pos="26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1" orient="horz"/>
        <p:guide pos="2880"/>
        <p:guide pos="456"/>
        <p:guide pos="1732" orient="horz"/>
        <p:guide pos="266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Viga-regular.fntdata"/><Relationship Id="rId21" Type="http://schemas.openxmlformats.org/officeDocument/2006/relationships/slide" Target="slides/slide16.xml"/><Relationship Id="rId24" Type="http://schemas.openxmlformats.org/officeDocument/2006/relationships/font" Target="fonts/DMSans-bold.fntdata"/><Relationship Id="rId23" Type="http://schemas.openxmlformats.org/officeDocument/2006/relationships/font" Target="fonts/DM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boldItalic.fntdata"/><Relationship Id="rId25" Type="http://schemas.openxmlformats.org/officeDocument/2006/relationships/font" Target="fonts/DM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1594a2a9c46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1594a2a9c46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1594a2a9c46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1594a2a9c46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594a2a9c46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1594a2a9c46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594a2a9c46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594a2a9c46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1594a2a9c46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1594a2a9c46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6bdca54fc3_0_260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6bdca54fc3_0_26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6bb4ddd667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6bb4ddd667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bdca54fc3_0_1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bdca54fc3_0_1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bdca54ef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bdca54ef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6bdca54fc3_0_26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6bdca54fc3_0_26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6bb4ddd667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6bb4ddd667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6bdca54fc3_0_26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6bdca54fc3_0_26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594a2a9c46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1594a2a9c46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1594a2a9c46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1594a2a9c46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594a2a9c46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594a2a9c4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ies.freepik.com/?utm_source=slidesgo_template&amp;utm_medium=referral-link&amp;utm_campaign=slidesgo_contents_of_this_template&amp;utm_term=stories_by_freepik&amp;utm_content=stories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974350" y="527325"/>
            <a:ext cx="3769500" cy="29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4800"/>
              <a:buNone/>
              <a:defRPr sz="4800">
                <a:solidFill>
                  <a:srgbClr val="1F1C5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974350" y="3518775"/>
            <a:ext cx="3876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ctrTitle"/>
          </p:nvPr>
        </p:nvSpPr>
        <p:spPr>
          <a:xfrm>
            <a:off x="572003" y="614888"/>
            <a:ext cx="2729100" cy="4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47" name="Google Shape;47;p13"/>
          <p:cNvSpPr txBox="1"/>
          <p:nvPr>
            <p:ph idx="1" type="subTitle"/>
          </p:nvPr>
        </p:nvSpPr>
        <p:spPr>
          <a:xfrm>
            <a:off x="572003" y="1013113"/>
            <a:ext cx="27291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48" name="Google Shape;48;p13"/>
          <p:cNvSpPr txBox="1"/>
          <p:nvPr>
            <p:ph idx="2" type="ctrTitle"/>
          </p:nvPr>
        </p:nvSpPr>
        <p:spPr>
          <a:xfrm>
            <a:off x="572003" y="2055075"/>
            <a:ext cx="2729100" cy="4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3" type="subTitle"/>
          </p:nvPr>
        </p:nvSpPr>
        <p:spPr>
          <a:xfrm>
            <a:off x="572003" y="2453300"/>
            <a:ext cx="27291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4" type="ctrTitle"/>
          </p:nvPr>
        </p:nvSpPr>
        <p:spPr>
          <a:xfrm>
            <a:off x="572003" y="3495275"/>
            <a:ext cx="2729100" cy="4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5" type="subTitle"/>
          </p:nvPr>
        </p:nvSpPr>
        <p:spPr>
          <a:xfrm>
            <a:off x="572003" y="3893500"/>
            <a:ext cx="27291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hasCustomPrompt="1" idx="6" type="title"/>
          </p:nvPr>
        </p:nvSpPr>
        <p:spPr>
          <a:xfrm>
            <a:off x="3377303" y="739713"/>
            <a:ext cx="1192200" cy="7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/>
          <p:nvPr>
            <p:ph hasCustomPrompt="1" idx="7" type="title"/>
          </p:nvPr>
        </p:nvSpPr>
        <p:spPr>
          <a:xfrm>
            <a:off x="3377303" y="2176650"/>
            <a:ext cx="1192200" cy="7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/>
          <p:nvPr>
            <p:ph hasCustomPrompt="1" idx="8" type="title"/>
          </p:nvPr>
        </p:nvSpPr>
        <p:spPr>
          <a:xfrm>
            <a:off x="3377303" y="3613600"/>
            <a:ext cx="1192200" cy="7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hasCustomPrompt="1" idx="9" type="title"/>
          </p:nvPr>
        </p:nvSpPr>
        <p:spPr>
          <a:xfrm>
            <a:off x="4574503" y="739713"/>
            <a:ext cx="1192200" cy="7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hasCustomPrompt="1" idx="13" type="title"/>
          </p:nvPr>
        </p:nvSpPr>
        <p:spPr>
          <a:xfrm>
            <a:off x="4574503" y="2176650"/>
            <a:ext cx="1192200" cy="7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hasCustomPrompt="1" idx="14" type="title"/>
          </p:nvPr>
        </p:nvSpPr>
        <p:spPr>
          <a:xfrm>
            <a:off x="4574503" y="3613600"/>
            <a:ext cx="1192200" cy="7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/>
          <p:nvPr>
            <p:ph idx="15" type="ctrTitle"/>
          </p:nvPr>
        </p:nvSpPr>
        <p:spPr>
          <a:xfrm>
            <a:off x="5842903" y="614888"/>
            <a:ext cx="2729100" cy="4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6" type="subTitle"/>
          </p:nvPr>
        </p:nvSpPr>
        <p:spPr>
          <a:xfrm>
            <a:off x="5842903" y="1013113"/>
            <a:ext cx="27291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7" type="ctrTitle"/>
          </p:nvPr>
        </p:nvSpPr>
        <p:spPr>
          <a:xfrm>
            <a:off x="5842903" y="2055075"/>
            <a:ext cx="2729100" cy="4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8" type="subTitle"/>
          </p:nvPr>
        </p:nvSpPr>
        <p:spPr>
          <a:xfrm>
            <a:off x="5842903" y="2453300"/>
            <a:ext cx="27291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9" type="ctrTitle"/>
          </p:nvPr>
        </p:nvSpPr>
        <p:spPr>
          <a:xfrm>
            <a:off x="5842903" y="3495275"/>
            <a:ext cx="2729100" cy="4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20" type="subTitle"/>
          </p:nvPr>
        </p:nvSpPr>
        <p:spPr>
          <a:xfrm>
            <a:off x="5842903" y="3893500"/>
            <a:ext cx="27291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ONE_COLUMN_TEXT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4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66" name="Google Shape;66;p14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5267775" y="2040625"/>
            <a:ext cx="2785200" cy="17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ONE_COLUMN_TEXT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5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0" name="Google Shape;70;p15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5953575" y="3447525"/>
            <a:ext cx="24303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2" type="title"/>
          </p:nvPr>
        </p:nvSpPr>
        <p:spPr>
          <a:xfrm>
            <a:off x="5953575" y="2949674"/>
            <a:ext cx="24303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ONE_COLUMN_TEXT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6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5" name="Google Shape;75;p16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5316193" y="3450300"/>
            <a:ext cx="26286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2" type="title"/>
          </p:nvPr>
        </p:nvSpPr>
        <p:spPr>
          <a:xfrm>
            <a:off x="5316193" y="2952450"/>
            <a:ext cx="26286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8" name="Google Shape;78;p16"/>
          <p:cNvSpPr txBox="1"/>
          <p:nvPr>
            <p:ph idx="3" type="body"/>
          </p:nvPr>
        </p:nvSpPr>
        <p:spPr>
          <a:xfrm>
            <a:off x="1199212" y="3450300"/>
            <a:ext cx="26286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4" type="title"/>
          </p:nvPr>
        </p:nvSpPr>
        <p:spPr>
          <a:xfrm>
            <a:off x="1199212" y="2952450"/>
            <a:ext cx="26286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">
  <p:cSld name="ONE_COLUMN_TEXT_1_1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7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2" name="Google Shape;82;p17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464998" y="3508236"/>
            <a:ext cx="22140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2" type="title"/>
          </p:nvPr>
        </p:nvSpPr>
        <p:spPr>
          <a:xfrm>
            <a:off x="3464998" y="30103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5" name="Google Shape;85;p17"/>
          <p:cNvSpPr txBox="1"/>
          <p:nvPr>
            <p:ph idx="3" type="body"/>
          </p:nvPr>
        </p:nvSpPr>
        <p:spPr>
          <a:xfrm>
            <a:off x="835213" y="3508236"/>
            <a:ext cx="22140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4" type="title"/>
          </p:nvPr>
        </p:nvSpPr>
        <p:spPr>
          <a:xfrm>
            <a:off x="835213" y="30103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7" name="Google Shape;87;p17"/>
          <p:cNvSpPr txBox="1"/>
          <p:nvPr>
            <p:ph idx="5" type="body"/>
          </p:nvPr>
        </p:nvSpPr>
        <p:spPr>
          <a:xfrm>
            <a:off x="6094778" y="3508236"/>
            <a:ext cx="22140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6" type="title"/>
          </p:nvPr>
        </p:nvSpPr>
        <p:spPr>
          <a:xfrm>
            <a:off x="6094778" y="30103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1">
  <p:cSld name="ONE_COLUMN_TEXT_1_1_1_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8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91" name="Google Shape;91;p18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4933300" y="1879975"/>
            <a:ext cx="2510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2" type="title"/>
          </p:nvPr>
        </p:nvSpPr>
        <p:spPr>
          <a:xfrm>
            <a:off x="4933300" y="1508575"/>
            <a:ext cx="2510400" cy="4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4" name="Google Shape;94;p18"/>
          <p:cNvSpPr txBox="1"/>
          <p:nvPr>
            <p:ph idx="3" type="body"/>
          </p:nvPr>
        </p:nvSpPr>
        <p:spPr>
          <a:xfrm>
            <a:off x="4933300" y="3595175"/>
            <a:ext cx="25104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4" type="title"/>
          </p:nvPr>
        </p:nvSpPr>
        <p:spPr>
          <a:xfrm>
            <a:off x="4933300" y="3223775"/>
            <a:ext cx="2510400" cy="4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1">
  <p:cSld name="SECTION_HEADER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4288151" y="1458975"/>
            <a:ext cx="3967500" cy="16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8" name="Google Shape;98;p19"/>
          <p:cNvSpPr txBox="1"/>
          <p:nvPr>
            <p:ph idx="1" type="subTitle"/>
          </p:nvPr>
        </p:nvSpPr>
        <p:spPr>
          <a:xfrm>
            <a:off x="5277851" y="3087550"/>
            <a:ext cx="2977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hasCustomPrompt="1" idx="2" type="title"/>
          </p:nvPr>
        </p:nvSpPr>
        <p:spPr>
          <a:xfrm>
            <a:off x="5597951" y="792425"/>
            <a:ext cx="2657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TITLE_ONLY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0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02" name="Google Shape;102;p20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876325" y="3087550"/>
            <a:ext cx="2977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876325" y="792425"/>
            <a:ext cx="2657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 ">
  <p:cSld name="ONE_COLUMN_TEXT_1_1_1_3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21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05" name="Google Shape;105;p21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1010100" y="3819175"/>
            <a:ext cx="1478400" cy="7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2" type="title"/>
          </p:nvPr>
        </p:nvSpPr>
        <p:spPr>
          <a:xfrm>
            <a:off x="1010088" y="3321325"/>
            <a:ext cx="14784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8" name="Google Shape;108;p21"/>
          <p:cNvSpPr txBox="1"/>
          <p:nvPr>
            <p:ph idx="3" type="body"/>
          </p:nvPr>
        </p:nvSpPr>
        <p:spPr>
          <a:xfrm>
            <a:off x="2891901" y="3819175"/>
            <a:ext cx="1478400" cy="7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4" type="title"/>
          </p:nvPr>
        </p:nvSpPr>
        <p:spPr>
          <a:xfrm>
            <a:off x="2891894" y="3321325"/>
            <a:ext cx="14784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0" name="Google Shape;110;p21"/>
          <p:cNvSpPr txBox="1"/>
          <p:nvPr>
            <p:ph idx="5" type="body"/>
          </p:nvPr>
        </p:nvSpPr>
        <p:spPr>
          <a:xfrm>
            <a:off x="4773703" y="3819175"/>
            <a:ext cx="1478400" cy="7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6" type="title"/>
          </p:nvPr>
        </p:nvSpPr>
        <p:spPr>
          <a:xfrm>
            <a:off x="4773701" y="3321325"/>
            <a:ext cx="14784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2" name="Google Shape;112;p21"/>
          <p:cNvSpPr txBox="1"/>
          <p:nvPr>
            <p:ph idx="7" type="body"/>
          </p:nvPr>
        </p:nvSpPr>
        <p:spPr>
          <a:xfrm>
            <a:off x="6655504" y="3819175"/>
            <a:ext cx="1478400" cy="7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8" type="title"/>
          </p:nvPr>
        </p:nvSpPr>
        <p:spPr>
          <a:xfrm>
            <a:off x="6655507" y="3321325"/>
            <a:ext cx="14784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2">
  <p:cSld name="SECTION_HEADER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2588250" y="1458975"/>
            <a:ext cx="3967500" cy="16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6" name="Google Shape;116;p22"/>
          <p:cNvSpPr txBox="1"/>
          <p:nvPr>
            <p:ph idx="1" type="subTitle"/>
          </p:nvPr>
        </p:nvSpPr>
        <p:spPr>
          <a:xfrm>
            <a:off x="3083100" y="3087550"/>
            <a:ext cx="2977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17" name="Google Shape;117;p22"/>
          <p:cNvSpPr txBox="1"/>
          <p:nvPr>
            <p:ph hasCustomPrompt="1" idx="2" type="title"/>
          </p:nvPr>
        </p:nvSpPr>
        <p:spPr>
          <a:xfrm>
            <a:off x="3243150" y="792425"/>
            <a:ext cx="2657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  ">
  <p:cSld name="ONE_COLUMN_TEXT_1_1_1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oogle Shape;119;p23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20" name="Google Shape;120;p23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465005" y="1971203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2" type="title"/>
          </p:nvPr>
        </p:nvSpPr>
        <p:spPr>
          <a:xfrm>
            <a:off x="3464998" y="1473360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3" name="Google Shape;123;p23"/>
          <p:cNvSpPr txBox="1"/>
          <p:nvPr>
            <p:ph idx="3" type="body"/>
          </p:nvPr>
        </p:nvSpPr>
        <p:spPr>
          <a:xfrm>
            <a:off x="835225" y="1971203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4" type="title"/>
          </p:nvPr>
        </p:nvSpPr>
        <p:spPr>
          <a:xfrm>
            <a:off x="835213" y="1473360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5" name="Google Shape;125;p23"/>
          <p:cNvSpPr txBox="1"/>
          <p:nvPr>
            <p:ph idx="5" type="body"/>
          </p:nvPr>
        </p:nvSpPr>
        <p:spPr>
          <a:xfrm>
            <a:off x="6094780" y="1971203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6" type="title"/>
          </p:nvPr>
        </p:nvSpPr>
        <p:spPr>
          <a:xfrm>
            <a:off x="6094778" y="1473360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7" name="Google Shape;127;p23"/>
          <p:cNvSpPr txBox="1"/>
          <p:nvPr>
            <p:ph idx="7" type="body"/>
          </p:nvPr>
        </p:nvSpPr>
        <p:spPr>
          <a:xfrm>
            <a:off x="3465005" y="3882828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8" type="title"/>
          </p:nvPr>
        </p:nvSpPr>
        <p:spPr>
          <a:xfrm>
            <a:off x="3464998" y="33849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9" name="Google Shape;129;p23"/>
          <p:cNvSpPr txBox="1"/>
          <p:nvPr>
            <p:ph idx="9" type="body"/>
          </p:nvPr>
        </p:nvSpPr>
        <p:spPr>
          <a:xfrm>
            <a:off x="835225" y="3882828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3" type="title"/>
          </p:nvPr>
        </p:nvSpPr>
        <p:spPr>
          <a:xfrm>
            <a:off x="835213" y="33849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1" name="Google Shape;131;p23"/>
          <p:cNvSpPr txBox="1"/>
          <p:nvPr>
            <p:ph idx="14" type="body"/>
          </p:nvPr>
        </p:nvSpPr>
        <p:spPr>
          <a:xfrm>
            <a:off x="6094780" y="3882828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5" type="title"/>
          </p:nvPr>
        </p:nvSpPr>
        <p:spPr>
          <a:xfrm>
            <a:off x="6094778" y="33849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 1">
  <p:cSld name="ONE_COLUMN_TEXT_1_1_1_1_2"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24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35" name="Google Shape;135;p24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464998" y="3508236"/>
            <a:ext cx="22140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2" type="title"/>
          </p:nvPr>
        </p:nvSpPr>
        <p:spPr>
          <a:xfrm>
            <a:off x="3464998" y="30103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8" name="Google Shape;138;p24"/>
          <p:cNvSpPr txBox="1"/>
          <p:nvPr>
            <p:ph idx="3" type="body"/>
          </p:nvPr>
        </p:nvSpPr>
        <p:spPr>
          <a:xfrm>
            <a:off x="835213" y="3508236"/>
            <a:ext cx="22140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4" type="title"/>
          </p:nvPr>
        </p:nvSpPr>
        <p:spPr>
          <a:xfrm>
            <a:off x="835213" y="30103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0" name="Google Shape;140;p24"/>
          <p:cNvSpPr txBox="1"/>
          <p:nvPr>
            <p:ph idx="5" type="body"/>
          </p:nvPr>
        </p:nvSpPr>
        <p:spPr>
          <a:xfrm>
            <a:off x="6094778" y="3508236"/>
            <a:ext cx="22140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6" type="title"/>
          </p:nvPr>
        </p:nvSpPr>
        <p:spPr>
          <a:xfrm>
            <a:off x="6094778" y="30103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&amp; Credits">
  <p:cSld name="SECTION_HEADER_1_1_1"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671150" y="-101475"/>
            <a:ext cx="3967500" cy="16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4" name="Google Shape;144;p25"/>
          <p:cNvSpPr txBox="1"/>
          <p:nvPr>
            <p:ph idx="1" type="subTitle"/>
          </p:nvPr>
        </p:nvSpPr>
        <p:spPr>
          <a:xfrm>
            <a:off x="671150" y="1450900"/>
            <a:ext cx="3742800" cy="15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600"/>
              <a:buNone/>
              <a:defRPr sz="16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/>
        </p:txBody>
      </p:sp>
      <p:sp>
        <p:nvSpPr>
          <p:cNvPr id="145" name="Google Shape;145;p25"/>
          <p:cNvSpPr txBox="1"/>
          <p:nvPr/>
        </p:nvSpPr>
        <p:spPr>
          <a:xfrm>
            <a:off x="671150" y="3275775"/>
            <a:ext cx="33876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b="1" lang="en" sz="1100">
                <a:solidFill>
                  <a:schemeClr val="l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b="1" lang="en" sz="1100">
                <a:solidFill>
                  <a:schemeClr val="l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, infographics &amp; images by </a:t>
            </a:r>
            <a:r>
              <a:rPr b="1" lang="en" sz="1100">
                <a:solidFill>
                  <a:schemeClr val="l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 and illustrations by 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5"/>
              </a:rPr>
              <a:t>Stories</a:t>
            </a:r>
            <a:endParaRPr sz="11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TITLE_AND_TWO_COLUMNS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722600" y="1335775"/>
            <a:ext cx="36141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148" name="Google Shape;148;p26"/>
          <p:cNvCxnSpPr/>
          <p:nvPr/>
        </p:nvCxnSpPr>
        <p:spPr>
          <a:xfrm>
            <a:off x="395000" y="7604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49" name="Google Shape;149;p26"/>
          <p:cNvSpPr txBox="1"/>
          <p:nvPr>
            <p:ph type="title"/>
          </p:nvPr>
        </p:nvSpPr>
        <p:spPr>
          <a:xfrm>
            <a:off x="779025" y="4905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626625" y="877875"/>
            <a:ext cx="7322400" cy="32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17" name="Google Shape;17;p4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8" name="Google Shape;18;p4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idx="1" type="body"/>
          </p:nvPr>
        </p:nvSpPr>
        <p:spPr>
          <a:xfrm>
            <a:off x="722600" y="1335775"/>
            <a:ext cx="36141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07302" y="1335775"/>
            <a:ext cx="36141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2" name="Google Shape;22;p5"/>
          <p:cNvCxnSpPr/>
          <p:nvPr/>
        </p:nvCxnSpPr>
        <p:spPr>
          <a:xfrm>
            <a:off x="395000" y="7604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3" name="Google Shape;23;p5"/>
          <p:cNvSpPr txBox="1"/>
          <p:nvPr>
            <p:ph type="title"/>
          </p:nvPr>
        </p:nvSpPr>
        <p:spPr>
          <a:xfrm>
            <a:off x="779025" y="4905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6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6" name="Google Shape;26;p6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7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9" name="Google Shape;29;p7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26625" y="1404600"/>
            <a:ext cx="2785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5554975" y="526350"/>
            <a:ext cx="2730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626625" y="1515050"/>
            <a:ext cx="1940700" cy="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 sz="1400">
                <a:latin typeface="Viga"/>
                <a:ea typeface="Viga"/>
                <a:cs typeface="Viga"/>
                <a:sym typeface="Vi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626625" y="2266850"/>
            <a:ext cx="2925900" cy="23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36" name="Google Shape;36;p9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7" name="Google Shape;37;p9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4979375" y="2028425"/>
            <a:ext cx="35724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979375" y="2568125"/>
            <a:ext cx="2785200" cy="21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areers.idexx.com/us/en" TargetMode="External"/><Relationship Id="rId4" Type="http://schemas.openxmlformats.org/officeDocument/2006/relationships/hyperlink" Target="https://www.linkedin.com/company/idexx-laboratories" TargetMode="External"/><Relationship Id="rId9" Type="http://schemas.openxmlformats.org/officeDocument/2006/relationships/image" Target="../media/image8.png"/><Relationship Id="rId5" Type="http://schemas.openxmlformats.org/officeDocument/2006/relationships/hyperlink" Target="mailto:rachel-stowell@idexx.com" TargetMode="External"/><Relationship Id="rId6" Type="http://schemas.openxmlformats.org/officeDocument/2006/relationships/hyperlink" Target="mailto:rrstowell@gmail.com" TargetMode="External"/><Relationship Id="rId7" Type="http://schemas.openxmlformats.org/officeDocument/2006/relationships/hyperlink" Target="https://www.linkedin.com/in/rachelstowell/" TargetMode="External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/>
          <p:nvPr/>
        </p:nvSpPr>
        <p:spPr>
          <a:xfrm rot="-7509493">
            <a:off x="-752697" y="-2290056"/>
            <a:ext cx="8802417" cy="10057990"/>
          </a:xfrm>
          <a:custGeom>
            <a:rect b="b" l="l" r="r" t="t"/>
            <a:pathLst>
              <a:path extrusionOk="0" h="32076" w="26397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7"/>
          <p:cNvSpPr txBox="1"/>
          <p:nvPr>
            <p:ph type="ctrTitle"/>
          </p:nvPr>
        </p:nvSpPr>
        <p:spPr>
          <a:xfrm>
            <a:off x="441400" y="127700"/>
            <a:ext cx="4006500" cy="29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DEVOPS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6" name="Google Shape;156;p27"/>
          <p:cNvSpPr txBox="1"/>
          <p:nvPr>
            <p:ph idx="1" type="subTitle"/>
          </p:nvPr>
        </p:nvSpPr>
        <p:spPr>
          <a:xfrm>
            <a:off x="441400" y="2978525"/>
            <a:ext cx="3876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Rachel Stowell</a:t>
            </a:r>
            <a:br>
              <a:rPr lang="en">
                <a:solidFill>
                  <a:schemeClr val="lt2"/>
                </a:solidFill>
              </a:rPr>
            </a:br>
            <a:r>
              <a:rPr lang="en">
                <a:solidFill>
                  <a:schemeClr val="lt2"/>
                </a:solidFill>
              </a:rPr>
              <a:t>DevOps Engineer @ IDEXX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9200" y="127700"/>
            <a:ext cx="5605900" cy="31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6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Automated Testing</a:t>
            </a:r>
            <a:endParaRPr/>
          </a:p>
        </p:txBody>
      </p:sp>
      <p:sp>
        <p:nvSpPr>
          <p:cNvPr id="774" name="Google Shape;774;p36"/>
          <p:cNvSpPr txBox="1"/>
          <p:nvPr>
            <p:ph idx="4294967295" type="body"/>
          </p:nvPr>
        </p:nvSpPr>
        <p:spPr>
          <a:xfrm>
            <a:off x="5949700" y="877875"/>
            <a:ext cx="2898300" cy="13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API testing - relies on API within the software, bypasses user interface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Interface testing - generated key strokes and simulated user events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Selenium and Puppeteer for automated web browser testing, JUnit &amp; NUnit for API testing framework</a:t>
            </a:r>
            <a:endParaRPr/>
          </a:p>
        </p:txBody>
      </p:sp>
      <p:pic>
        <p:nvPicPr>
          <p:cNvPr id="775" name="Google Shape;7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75" y="877875"/>
            <a:ext cx="5868826" cy="36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7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Artifact Management</a:t>
            </a:r>
            <a:endParaRPr/>
          </a:p>
        </p:txBody>
      </p:sp>
      <p:sp>
        <p:nvSpPr>
          <p:cNvPr id="781" name="Google Shape;781;p37"/>
          <p:cNvSpPr txBox="1"/>
          <p:nvPr>
            <p:ph idx="4294967295" type="body"/>
          </p:nvPr>
        </p:nvSpPr>
        <p:spPr>
          <a:xfrm>
            <a:off x="145125" y="877875"/>
            <a:ext cx="2785500" cy="13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Place to store artifacts from CI jobs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also be used to store build dependencies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Retention policies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Artifactory, DockerHub, AWS ECR, AWS CodeArtifact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2" name="Google Shape;7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950" y="1165097"/>
            <a:ext cx="3982600" cy="31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8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 as Code</a:t>
            </a:r>
            <a:endParaRPr/>
          </a:p>
        </p:txBody>
      </p:sp>
      <p:sp>
        <p:nvSpPr>
          <p:cNvPr id="788" name="Google Shape;788;p38"/>
          <p:cNvSpPr txBox="1"/>
          <p:nvPr>
            <p:ph idx="4294967295" type="body"/>
          </p:nvPr>
        </p:nvSpPr>
        <p:spPr>
          <a:xfrm>
            <a:off x="4699450" y="732500"/>
            <a:ext cx="3840600" cy="17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Provision servers and infrastructure through code instead of provisioning manually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Easier to track infrastructure changes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9" name="Google Shape;78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50" y="877875"/>
            <a:ext cx="4383749" cy="291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5349" y="2821522"/>
            <a:ext cx="5431076" cy="206897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91" name="Google Shape;791;p38"/>
          <p:cNvSpPr txBox="1"/>
          <p:nvPr>
            <p:ph idx="4294967295" type="body"/>
          </p:nvPr>
        </p:nvSpPr>
        <p:spPr>
          <a:xfrm>
            <a:off x="188250" y="3761150"/>
            <a:ext cx="39633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Prevents “snowflake” infrastructure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Terraform, AWS CloudFormation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9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Containerization</a:t>
            </a:r>
            <a:endParaRPr/>
          </a:p>
        </p:txBody>
      </p:sp>
      <p:sp>
        <p:nvSpPr>
          <p:cNvPr id="797" name="Google Shape;797;p39"/>
          <p:cNvSpPr txBox="1"/>
          <p:nvPr>
            <p:ph idx="4294967295" type="body"/>
          </p:nvPr>
        </p:nvSpPr>
        <p:spPr>
          <a:xfrm>
            <a:off x="611400" y="929675"/>
            <a:ext cx="8277000" cy="17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Package software with dependencies and OS to run on any infrastructure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Lightweight and portable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Docker, Kubernetes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8" name="Google Shape;7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88" y="2219175"/>
            <a:ext cx="6818825" cy="278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0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 &amp; Alerting</a:t>
            </a:r>
            <a:endParaRPr/>
          </a:p>
        </p:txBody>
      </p:sp>
      <p:sp>
        <p:nvSpPr>
          <p:cNvPr id="804" name="Google Shape;804;p40"/>
          <p:cNvSpPr txBox="1"/>
          <p:nvPr>
            <p:ph idx="4294967295" type="body"/>
          </p:nvPr>
        </p:nvSpPr>
        <p:spPr>
          <a:xfrm>
            <a:off x="145125" y="877875"/>
            <a:ext cx="2785500" cy="13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information regarding CPU/RAM usage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“Health Checks” to monitor application status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trigger alerts based on monitored metrics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AWS CloudWatch, Grafana, Prometheus</a:t>
            </a:r>
            <a:endParaRPr/>
          </a:p>
        </p:txBody>
      </p:sp>
      <p:pic>
        <p:nvPicPr>
          <p:cNvPr id="805" name="Google Shape;80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175" y="877875"/>
            <a:ext cx="5660250" cy="36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1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get started in DevOps</a:t>
            </a:r>
            <a:endParaRPr/>
          </a:p>
        </p:txBody>
      </p:sp>
      <p:sp>
        <p:nvSpPr>
          <p:cNvPr id="811" name="Google Shape;811;p41"/>
          <p:cNvSpPr txBox="1"/>
          <p:nvPr>
            <p:ph idx="1" type="body"/>
          </p:nvPr>
        </p:nvSpPr>
        <p:spPr>
          <a:xfrm>
            <a:off x="3465005" y="1971203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AWS DevOps, Docker Associate, Kubernetes Administrator</a:t>
            </a:r>
            <a:endParaRPr/>
          </a:p>
        </p:txBody>
      </p:sp>
      <p:sp>
        <p:nvSpPr>
          <p:cNvPr id="812" name="Google Shape;812;p41"/>
          <p:cNvSpPr txBox="1"/>
          <p:nvPr>
            <p:ph idx="2" type="title"/>
          </p:nvPr>
        </p:nvSpPr>
        <p:spPr>
          <a:xfrm>
            <a:off x="3464998" y="1473360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Certifications</a:t>
            </a:r>
            <a:endParaRPr/>
          </a:p>
        </p:txBody>
      </p:sp>
      <p:sp>
        <p:nvSpPr>
          <p:cNvPr id="813" name="Google Shape;813;p41"/>
          <p:cNvSpPr txBox="1"/>
          <p:nvPr>
            <p:ph idx="3" type="body"/>
          </p:nvPr>
        </p:nvSpPr>
        <p:spPr>
          <a:xfrm>
            <a:off x="835225" y="1971203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Make a GitHub repository with a CI job</a:t>
            </a:r>
            <a:endParaRPr/>
          </a:p>
        </p:txBody>
      </p:sp>
      <p:sp>
        <p:nvSpPr>
          <p:cNvPr id="814" name="Google Shape;814;p41"/>
          <p:cNvSpPr txBox="1"/>
          <p:nvPr>
            <p:ph idx="4" type="title"/>
          </p:nvPr>
        </p:nvSpPr>
        <p:spPr>
          <a:xfrm>
            <a:off x="835213" y="1473360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</a:t>
            </a:r>
            <a:endParaRPr/>
          </a:p>
        </p:txBody>
      </p:sp>
      <p:sp>
        <p:nvSpPr>
          <p:cNvPr id="815" name="Google Shape;815;p41"/>
          <p:cNvSpPr txBox="1"/>
          <p:nvPr>
            <p:ph idx="5" type="body"/>
          </p:nvPr>
        </p:nvSpPr>
        <p:spPr>
          <a:xfrm>
            <a:off x="6094780" y="1971203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Looking to adopt DevOps from the beginning</a:t>
            </a:r>
            <a:endParaRPr/>
          </a:p>
        </p:txBody>
      </p:sp>
      <p:sp>
        <p:nvSpPr>
          <p:cNvPr id="816" name="Google Shape;816;p41"/>
          <p:cNvSpPr txBox="1"/>
          <p:nvPr>
            <p:ph idx="6" type="title"/>
          </p:nvPr>
        </p:nvSpPr>
        <p:spPr>
          <a:xfrm>
            <a:off x="6094778" y="1473360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Start-ups</a:t>
            </a:r>
            <a:endParaRPr/>
          </a:p>
        </p:txBody>
      </p:sp>
      <p:sp>
        <p:nvSpPr>
          <p:cNvPr id="817" name="Google Shape;817;p41"/>
          <p:cNvSpPr txBox="1"/>
          <p:nvPr>
            <p:ph idx="7" type="body"/>
          </p:nvPr>
        </p:nvSpPr>
        <p:spPr>
          <a:xfrm>
            <a:off x="3465005" y="3882828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Set up an Ubuntu VM or container to get comfortable using the command line</a:t>
            </a:r>
            <a:endParaRPr/>
          </a:p>
        </p:txBody>
      </p:sp>
      <p:sp>
        <p:nvSpPr>
          <p:cNvPr id="818" name="Google Shape;818;p41"/>
          <p:cNvSpPr txBox="1"/>
          <p:nvPr>
            <p:ph idx="8" type="title"/>
          </p:nvPr>
        </p:nvSpPr>
        <p:spPr>
          <a:xfrm>
            <a:off x="3464998" y="33849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Linux</a:t>
            </a:r>
            <a:endParaRPr/>
          </a:p>
        </p:txBody>
      </p:sp>
      <p:sp>
        <p:nvSpPr>
          <p:cNvPr id="819" name="Google Shape;819;p41"/>
          <p:cNvSpPr txBox="1"/>
          <p:nvPr>
            <p:ph idx="9" type="body"/>
          </p:nvPr>
        </p:nvSpPr>
        <p:spPr>
          <a:xfrm>
            <a:off x="835225" y="3882828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Sign up for AWS and use the free tier to practice</a:t>
            </a:r>
            <a:endParaRPr/>
          </a:p>
        </p:txBody>
      </p:sp>
      <p:sp>
        <p:nvSpPr>
          <p:cNvPr id="820" name="Google Shape;820;p41"/>
          <p:cNvSpPr txBox="1"/>
          <p:nvPr>
            <p:ph idx="13" type="title"/>
          </p:nvPr>
        </p:nvSpPr>
        <p:spPr>
          <a:xfrm>
            <a:off x="835213" y="33849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</a:t>
            </a:r>
            <a:endParaRPr/>
          </a:p>
        </p:txBody>
      </p:sp>
      <p:sp>
        <p:nvSpPr>
          <p:cNvPr id="821" name="Google Shape;821;p41"/>
          <p:cNvSpPr txBox="1"/>
          <p:nvPr>
            <p:ph idx="14" type="body"/>
          </p:nvPr>
        </p:nvSpPr>
        <p:spPr>
          <a:xfrm>
            <a:off x="6094780" y="3882828"/>
            <a:ext cx="22140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Bash, Python, PowerShell</a:t>
            </a:r>
            <a:endParaRPr/>
          </a:p>
        </p:txBody>
      </p:sp>
      <p:sp>
        <p:nvSpPr>
          <p:cNvPr id="822" name="Google Shape;822;p41"/>
          <p:cNvSpPr txBox="1"/>
          <p:nvPr>
            <p:ph idx="15" type="title"/>
          </p:nvPr>
        </p:nvSpPr>
        <p:spPr>
          <a:xfrm>
            <a:off x="6094778" y="3384985"/>
            <a:ext cx="22140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Scripting</a:t>
            </a:r>
            <a:endParaRPr/>
          </a:p>
        </p:txBody>
      </p:sp>
      <p:cxnSp>
        <p:nvCxnSpPr>
          <p:cNvPr id="823" name="Google Shape;823;p41"/>
          <p:cNvCxnSpPr/>
          <p:nvPr/>
        </p:nvCxnSpPr>
        <p:spPr>
          <a:xfrm>
            <a:off x="902250" y="3019250"/>
            <a:ext cx="7339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2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IDEXX LABORATORIES</a:t>
            </a:r>
            <a:endParaRPr/>
          </a:p>
        </p:txBody>
      </p:sp>
      <p:sp>
        <p:nvSpPr>
          <p:cNvPr id="829" name="Google Shape;829;p42"/>
          <p:cNvSpPr txBox="1"/>
          <p:nvPr/>
        </p:nvSpPr>
        <p:spPr>
          <a:xfrm>
            <a:off x="612700" y="1177050"/>
            <a:ext cx="8166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Headquarters in Westbrook, Maine (near Portland)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Careers page - </a:t>
            </a:r>
            <a:r>
              <a:rPr lang="en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https://careers.idexx.com/us/en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LinkedIn - </a:t>
            </a:r>
            <a:r>
              <a:rPr lang="en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4"/>
              </a:rPr>
              <a:t>https://www.linkedin.com/company/idexx-laboratories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</a:pPr>
            <a:r>
              <a:rPr lang="en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5"/>
              </a:rPr>
              <a:t>rachel-stowell@idexx.com</a:t>
            </a:r>
            <a:r>
              <a:rPr lang="en"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6"/>
              </a:rPr>
              <a:t>rrstowell@gmail.com</a:t>
            </a:r>
            <a:r>
              <a:rPr lang="en"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7"/>
              </a:rPr>
              <a:t>https://www.linkedin.com/in/rachelstowell/</a:t>
            </a:r>
            <a:r>
              <a:rPr lang="en">
                <a:latin typeface="DM Sans"/>
                <a:ea typeface="DM Sans"/>
                <a:cs typeface="DM Sans"/>
                <a:sym typeface="DM Sans"/>
              </a:rPr>
              <a:t> 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30" name="Google Shape;830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73174" y="2223750"/>
            <a:ext cx="5438374" cy="227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2975" y="2346008"/>
            <a:ext cx="3230200" cy="1932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DevOps?</a:t>
            </a:r>
            <a:endParaRPr/>
          </a:p>
        </p:txBody>
      </p:sp>
      <p:grpSp>
        <p:nvGrpSpPr>
          <p:cNvPr id="163" name="Google Shape;163;p28"/>
          <p:cNvGrpSpPr/>
          <p:nvPr/>
        </p:nvGrpSpPr>
        <p:grpSpPr>
          <a:xfrm>
            <a:off x="2154112" y="929693"/>
            <a:ext cx="4835770" cy="3504846"/>
            <a:chOff x="133200" y="238100"/>
            <a:chExt cx="7227275" cy="5238150"/>
          </a:xfrm>
        </p:grpSpPr>
        <p:sp>
          <p:nvSpPr>
            <p:cNvPr id="164" name="Google Shape;164;p28"/>
            <p:cNvSpPr/>
            <p:nvPr/>
          </p:nvSpPr>
          <p:spPr>
            <a:xfrm>
              <a:off x="133200" y="238100"/>
              <a:ext cx="7227275" cy="5238150"/>
            </a:xfrm>
            <a:custGeom>
              <a:rect b="b" l="l" r="r" t="t"/>
              <a:pathLst>
                <a:path extrusionOk="0" h="209526" w="289091">
                  <a:moveTo>
                    <a:pt x="148837" y="1"/>
                  </a:moveTo>
                  <a:cubicBezTo>
                    <a:pt x="141742" y="1"/>
                    <a:pt x="134604" y="788"/>
                    <a:pt x="127468" y="2165"/>
                  </a:cubicBezTo>
                  <a:cubicBezTo>
                    <a:pt x="112941" y="4965"/>
                    <a:pt x="100810" y="16680"/>
                    <a:pt x="91728" y="27934"/>
                  </a:cubicBezTo>
                  <a:cubicBezTo>
                    <a:pt x="77946" y="45017"/>
                    <a:pt x="69297" y="65455"/>
                    <a:pt x="55729" y="82687"/>
                  </a:cubicBezTo>
                  <a:cubicBezTo>
                    <a:pt x="35648" y="108197"/>
                    <a:pt x="0" y="136526"/>
                    <a:pt x="13426" y="173189"/>
                  </a:cubicBezTo>
                  <a:cubicBezTo>
                    <a:pt x="24129" y="202416"/>
                    <a:pt x="56798" y="208751"/>
                    <a:pt x="84363" y="209495"/>
                  </a:cubicBezTo>
                  <a:cubicBezTo>
                    <a:pt x="85120" y="209515"/>
                    <a:pt x="85871" y="209525"/>
                    <a:pt x="86617" y="209525"/>
                  </a:cubicBezTo>
                  <a:cubicBezTo>
                    <a:pt x="123140" y="209525"/>
                    <a:pt x="146099" y="185464"/>
                    <a:pt x="164640" y="185464"/>
                  </a:cubicBezTo>
                  <a:cubicBezTo>
                    <a:pt x="178412" y="185464"/>
                    <a:pt x="192554" y="194152"/>
                    <a:pt x="205277" y="198540"/>
                  </a:cubicBezTo>
                  <a:cubicBezTo>
                    <a:pt x="215369" y="202020"/>
                    <a:pt x="226687" y="204611"/>
                    <a:pt x="237542" y="204611"/>
                  </a:cubicBezTo>
                  <a:cubicBezTo>
                    <a:pt x="252904" y="204611"/>
                    <a:pt x="267337" y="199421"/>
                    <a:pt x="276053" y="184216"/>
                  </a:cubicBezTo>
                  <a:cubicBezTo>
                    <a:pt x="289091" y="161471"/>
                    <a:pt x="284279" y="132895"/>
                    <a:pt x="269440" y="112377"/>
                  </a:cubicBezTo>
                  <a:cubicBezTo>
                    <a:pt x="253335" y="90105"/>
                    <a:pt x="230389" y="73540"/>
                    <a:pt x="218820" y="47928"/>
                  </a:cubicBezTo>
                  <a:cubicBezTo>
                    <a:pt x="209910" y="28205"/>
                    <a:pt x="199143" y="13000"/>
                    <a:pt x="178149" y="5133"/>
                  </a:cubicBezTo>
                  <a:cubicBezTo>
                    <a:pt x="168540" y="1532"/>
                    <a:pt x="158730" y="1"/>
                    <a:pt x="148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2973700" y="480500"/>
              <a:ext cx="1210525" cy="1216150"/>
            </a:xfrm>
            <a:custGeom>
              <a:rect b="b" l="l" r="r" t="t"/>
              <a:pathLst>
                <a:path extrusionOk="0" h="48646" w="48421">
                  <a:moveTo>
                    <a:pt x="24183" y="11733"/>
                  </a:moveTo>
                  <a:cubicBezTo>
                    <a:pt x="31152" y="11733"/>
                    <a:pt x="36801" y="17382"/>
                    <a:pt x="36801" y="24350"/>
                  </a:cubicBezTo>
                  <a:cubicBezTo>
                    <a:pt x="36801" y="31319"/>
                    <a:pt x="31152" y="36968"/>
                    <a:pt x="24183" y="36968"/>
                  </a:cubicBezTo>
                  <a:cubicBezTo>
                    <a:pt x="17216" y="36968"/>
                    <a:pt x="11567" y="31319"/>
                    <a:pt x="11567" y="24350"/>
                  </a:cubicBezTo>
                  <a:cubicBezTo>
                    <a:pt x="11567" y="17382"/>
                    <a:pt x="17216" y="11733"/>
                    <a:pt x="24183" y="11733"/>
                  </a:cubicBezTo>
                  <a:close/>
                  <a:moveTo>
                    <a:pt x="21577" y="0"/>
                  </a:moveTo>
                  <a:lnTo>
                    <a:pt x="20414" y="4612"/>
                  </a:lnTo>
                  <a:cubicBezTo>
                    <a:pt x="18846" y="4911"/>
                    <a:pt x="17321" y="5395"/>
                    <a:pt x="15870" y="6056"/>
                  </a:cubicBezTo>
                  <a:lnTo>
                    <a:pt x="12257" y="2930"/>
                  </a:lnTo>
                  <a:lnTo>
                    <a:pt x="8117" y="5829"/>
                  </a:lnTo>
                  <a:lnTo>
                    <a:pt x="9824" y="10300"/>
                  </a:lnTo>
                  <a:cubicBezTo>
                    <a:pt x="8711" y="11436"/>
                    <a:pt x="7737" y="12700"/>
                    <a:pt x="6921" y="14066"/>
                  </a:cubicBezTo>
                  <a:lnTo>
                    <a:pt x="2163" y="13574"/>
                  </a:lnTo>
                  <a:lnTo>
                    <a:pt x="434" y="18323"/>
                  </a:lnTo>
                  <a:lnTo>
                    <a:pt x="4374" y="20996"/>
                  </a:lnTo>
                  <a:cubicBezTo>
                    <a:pt x="4185" y="22104"/>
                    <a:pt x="4090" y="23226"/>
                    <a:pt x="4090" y="24350"/>
                  </a:cubicBezTo>
                  <a:cubicBezTo>
                    <a:pt x="4090" y="24829"/>
                    <a:pt x="4112" y="25301"/>
                    <a:pt x="4145" y="25770"/>
                  </a:cubicBezTo>
                  <a:lnTo>
                    <a:pt x="1" y="28084"/>
                  </a:lnTo>
                  <a:lnTo>
                    <a:pt x="1309" y="32966"/>
                  </a:lnTo>
                  <a:lnTo>
                    <a:pt x="6000" y="32905"/>
                  </a:lnTo>
                  <a:cubicBezTo>
                    <a:pt x="6690" y="34369"/>
                    <a:pt x="7556" y="35746"/>
                    <a:pt x="8576" y="37002"/>
                  </a:cubicBezTo>
                  <a:lnTo>
                    <a:pt x="6551" y="41209"/>
                  </a:lnTo>
                  <a:lnTo>
                    <a:pt x="10422" y="44458"/>
                  </a:lnTo>
                  <a:lnTo>
                    <a:pt x="14173" y="41772"/>
                  </a:lnTo>
                  <a:cubicBezTo>
                    <a:pt x="15596" y="42590"/>
                    <a:pt x="17113" y="43232"/>
                    <a:pt x="18693" y="43679"/>
                  </a:cubicBezTo>
                  <a:lnTo>
                    <a:pt x="19445" y="48205"/>
                  </a:lnTo>
                  <a:lnTo>
                    <a:pt x="24478" y="48646"/>
                  </a:lnTo>
                  <a:lnTo>
                    <a:pt x="25998" y="44360"/>
                  </a:lnTo>
                  <a:cubicBezTo>
                    <a:pt x="27649" y="44213"/>
                    <a:pt x="29276" y="43860"/>
                    <a:pt x="30841" y="43310"/>
                  </a:cubicBezTo>
                  <a:lnTo>
                    <a:pt x="34018" y="46539"/>
                  </a:lnTo>
                  <a:lnTo>
                    <a:pt x="38395" y="44013"/>
                  </a:lnTo>
                  <a:lnTo>
                    <a:pt x="37193" y="39659"/>
                  </a:lnTo>
                  <a:cubicBezTo>
                    <a:pt x="38461" y="38581"/>
                    <a:pt x="39589" y="37350"/>
                    <a:pt x="40554" y="35995"/>
                  </a:cubicBezTo>
                  <a:lnTo>
                    <a:pt x="45000" y="36815"/>
                  </a:lnTo>
                  <a:lnTo>
                    <a:pt x="47137" y="32234"/>
                  </a:lnTo>
                  <a:lnTo>
                    <a:pt x="43649" y="29355"/>
                  </a:lnTo>
                  <a:cubicBezTo>
                    <a:pt x="44060" y="27748"/>
                    <a:pt x="44270" y="26095"/>
                    <a:pt x="44276" y="24438"/>
                  </a:cubicBezTo>
                  <a:lnTo>
                    <a:pt x="48420" y="22549"/>
                  </a:lnTo>
                  <a:lnTo>
                    <a:pt x="47543" y="17573"/>
                  </a:lnTo>
                  <a:lnTo>
                    <a:pt x="42970" y="17217"/>
                  </a:lnTo>
                  <a:cubicBezTo>
                    <a:pt x="42387" y="15684"/>
                    <a:pt x="41619" y="14229"/>
                    <a:pt x="40681" y="12884"/>
                  </a:cubicBezTo>
                  <a:lnTo>
                    <a:pt x="43039" y="8902"/>
                  </a:lnTo>
                  <a:lnTo>
                    <a:pt x="39466" y="5330"/>
                  </a:lnTo>
                  <a:lnTo>
                    <a:pt x="35454" y="7712"/>
                  </a:lnTo>
                  <a:cubicBezTo>
                    <a:pt x="33145" y="6146"/>
                    <a:pt x="30536" y="5082"/>
                    <a:pt x="27790" y="4584"/>
                  </a:cubicBezTo>
                  <a:lnTo>
                    <a:pt x="2663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2973700" y="416800"/>
              <a:ext cx="1210525" cy="1216150"/>
            </a:xfrm>
            <a:custGeom>
              <a:rect b="b" l="l" r="r" t="t"/>
              <a:pathLst>
                <a:path extrusionOk="0" h="48646" w="48421">
                  <a:moveTo>
                    <a:pt x="24183" y="11733"/>
                  </a:moveTo>
                  <a:cubicBezTo>
                    <a:pt x="31152" y="11733"/>
                    <a:pt x="36801" y="17381"/>
                    <a:pt x="36801" y="24350"/>
                  </a:cubicBezTo>
                  <a:cubicBezTo>
                    <a:pt x="36801" y="31318"/>
                    <a:pt x="31152" y="36968"/>
                    <a:pt x="24183" y="36968"/>
                  </a:cubicBezTo>
                  <a:cubicBezTo>
                    <a:pt x="17216" y="36968"/>
                    <a:pt x="11567" y="31318"/>
                    <a:pt x="11567" y="24350"/>
                  </a:cubicBezTo>
                  <a:cubicBezTo>
                    <a:pt x="11567" y="17381"/>
                    <a:pt x="17216" y="11733"/>
                    <a:pt x="24183" y="11733"/>
                  </a:cubicBezTo>
                  <a:close/>
                  <a:moveTo>
                    <a:pt x="21577" y="0"/>
                  </a:moveTo>
                  <a:lnTo>
                    <a:pt x="20414" y="4612"/>
                  </a:lnTo>
                  <a:cubicBezTo>
                    <a:pt x="18846" y="4911"/>
                    <a:pt x="17321" y="5395"/>
                    <a:pt x="15870" y="6056"/>
                  </a:cubicBezTo>
                  <a:lnTo>
                    <a:pt x="12257" y="2930"/>
                  </a:lnTo>
                  <a:lnTo>
                    <a:pt x="8117" y="5828"/>
                  </a:lnTo>
                  <a:lnTo>
                    <a:pt x="9824" y="10300"/>
                  </a:lnTo>
                  <a:cubicBezTo>
                    <a:pt x="8711" y="11436"/>
                    <a:pt x="7737" y="12699"/>
                    <a:pt x="6921" y="14065"/>
                  </a:cubicBezTo>
                  <a:lnTo>
                    <a:pt x="2163" y="13574"/>
                  </a:lnTo>
                  <a:lnTo>
                    <a:pt x="434" y="18323"/>
                  </a:lnTo>
                  <a:lnTo>
                    <a:pt x="4374" y="20996"/>
                  </a:lnTo>
                  <a:cubicBezTo>
                    <a:pt x="4185" y="22104"/>
                    <a:pt x="4090" y="23226"/>
                    <a:pt x="4090" y="24350"/>
                  </a:cubicBezTo>
                  <a:cubicBezTo>
                    <a:pt x="4090" y="24828"/>
                    <a:pt x="4112" y="25301"/>
                    <a:pt x="4145" y="25770"/>
                  </a:cubicBezTo>
                  <a:lnTo>
                    <a:pt x="1" y="28083"/>
                  </a:lnTo>
                  <a:lnTo>
                    <a:pt x="1309" y="32966"/>
                  </a:lnTo>
                  <a:lnTo>
                    <a:pt x="6000" y="32905"/>
                  </a:lnTo>
                  <a:cubicBezTo>
                    <a:pt x="6690" y="34369"/>
                    <a:pt x="7555" y="35744"/>
                    <a:pt x="8576" y="37002"/>
                  </a:cubicBezTo>
                  <a:lnTo>
                    <a:pt x="6551" y="41209"/>
                  </a:lnTo>
                  <a:lnTo>
                    <a:pt x="10422" y="44458"/>
                  </a:lnTo>
                  <a:lnTo>
                    <a:pt x="14173" y="41772"/>
                  </a:lnTo>
                  <a:cubicBezTo>
                    <a:pt x="15596" y="42590"/>
                    <a:pt x="17113" y="43231"/>
                    <a:pt x="18693" y="43678"/>
                  </a:cubicBezTo>
                  <a:lnTo>
                    <a:pt x="19445" y="48204"/>
                  </a:lnTo>
                  <a:lnTo>
                    <a:pt x="24478" y="48645"/>
                  </a:lnTo>
                  <a:lnTo>
                    <a:pt x="25998" y="44360"/>
                  </a:lnTo>
                  <a:cubicBezTo>
                    <a:pt x="27649" y="44213"/>
                    <a:pt x="29276" y="43859"/>
                    <a:pt x="30841" y="43310"/>
                  </a:cubicBezTo>
                  <a:lnTo>
                    <a:pt x="34018" y="46538"/>
                  </a:lnTo>
                  <a:lnTo>
                    <a:pt x="38395" y="44012"/>
                  </a:lnTo>
                  <a:lnTo>
                    <a:pt x="37193" y="39659"/>
                  </a:lnTo>
                  <a:cubicBezTo>
                    <a:pt x="38461" y="38581"/>
                    <a:pt x="39589" y="37349"/>
                    <a:pt x="40554" y="35995"/>
                  </a:cubicBezTo>
                  <a:lnTo>
                    <a:pt x="45000" y="36815"/>
                  </a:lnTo>
                  <a:lnTo>
                    <a:pt x="47137" y="32234"/>
                  </a:lnTo>
                  <a:lnTo>
                    <a:pt x="43649" y="29355"/>
                  </a:lnTo>
                  <a:cubicBezTo>
                    <a:pt x="44060" y="27748"/>
                    <a:pt x="44270" y="26095"/>
                    <a:pt x="44276" y="24436"/>
                  </a:cubicBezTo>
                  <a:lnTo>
                    <a:pt x="48420" y="22549"/>
                  </a:lnTo>
                  <a:lnTo>
                    <a:pt x="47543" y="17571"/>
                  </a:lnTo>
                  <a:lnTo>
                    <a:pt x="42970" y="17217"/>
                  </a:lnTo>
                  <a:cubicBezTo>
                    <a:pt x="42387" y="15684"/>
                    <a:pt x="41619" y="14229"/>
                    <a:pt x="40681" y="12883"/>
                  </a:cubicBezTo>
                  <a:lnTo>
                    <a:pt x="43039" y="8902"/>
                  </a:lnTo>
                  <a:lnTo>
                    <a:pt x="39466" y="5330"/>
                  </a:lnTo>
                  <a:lnTo>
                    <a:pt x="35454" y="7711"/>
                  </a:lnTo>
                  <a:cubicBezTo>
                    <a:pt x="33145" y="6146"/>
                    <a:pt x="30536" y="5080"/>
                    <a:pt x="27790" y="4584"/>
                  </a:cubicBezTo>
                  <a:lnTo>
                    <a:pt x="26630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2963600" y="407500"/>
              <a:ext cx="1230500" cy="1234700"/>
            </a:xfrm>
            <a:custGeom>
              <a:rect b="b" l="l" r="r" t="t"/>
              <a:pathLst>
                <a:path extrusionOk="0" h="49388" w="49220">
                  <a:moveTo>
                    <a:pt x="24588" y="12476"/>
                  </a:moveTo>
                  <a:cubicBezTo>
                    <a:pt x="31341" y="12476"/>
                    <a:pt x="36833" y="17970"/>
                    <a:pt x="36833" y="24722"/>
                  </a:cubicBezTo>
                  <a:cubicBezTo>
                    <a:pt x="36833" y="31474"/>
                    <a:pt x="31341" y="36969"/>
                    <a:pt x="24588" y="36969"/>
                  </a:cubicBezTo>
                  <a:cubicBezTo>
                    <a:pt x="17836" y="36969"/>
                    <a:pt x="12342" y="31473"/>
                    <a:pt x="12342" y="24722"/>
                  </a:cubicBezTo>
                  <a:cubicBezTo>
                    <a:pt x="12342" y="17970"/>
                    <a:pt x="17836" y="12476"/>
                    <a:pt x="24588" y="12476"/>
                  </a:cubicBezTo>
                  <a:close/>
                  <a:moveTo>
                    <a:pt x="24587" y="11733"/>
                  </a:moveTo>
                  <a:cubicBezTo>
                    <a:pt x="17425" y="11733"/>
                    <a:pt x="11600" y="17560"/>
                    <a:pt x="11600" y="24722"/>
                  </a:cubicBezTo>
                  <a:cubicBezTo>
                    <a:pt x="11600" y="31884"/>
                    <a:pt x="17426" y="37711"/>
                    <a:pt x="24588" y="37711"/>
                  </a:cubicBezTo>
                  <a:lnTo>
                    <a:pt x="24588" y="37711"/>
                  </a:lnTo>
                  <a:cubicBezTo>
                    <a:pt x="31751" y="37711"/>
                    <a:pt x="37577" y="31884"/>
                    <a:pt x="37577" y="24722"/>
                  </a:cubicBezTo>
                  <a:cubicBezTo>
                    <a:pt x="37577" y="17560"/>
                    <a:pt x="31750" y="11733"/>
                    <a:pt x="24587" y="11733"/>
                  </a:cubicBezTo>
                  <a:close/>
                  <a:moveTo>
                    <a:pt x="24588" y="37711"/>
                  </a:moveTo>
                  <a:cubicBezTo>
                    <a:pt x="24587" y="37711"/>
                    <a:pt x="24587" y="37711"/>
                    <a:pt x="24587" y="37711"/>
                  </a:cubicBezTo>
                  <a:lnTo>
                    <a:pt x="24588" y="37711"/>
                  </a:lnTo>
                  <a:cubicBezTo>
                    <a:pt x="24588" y="37711"/>
                    <a:pt x="24588" y="37711"/>
                    <a:pt x="24588" y="37711"/>
                  </a:cubicBezTo>
                  <a:close/>
                  <a:moveTo>
                    <a:pt x="26745" y="743"/>
                  </a:moveTo>
                  <a:lnTo>
                    <a:pt x="27835" y="5048"/>
                  </a:lnTo>
                  <a:cubicBezTo>
                    <a:pt x="27870" y="5189"/>
                    <a:pt x="27985" y="5296"/>
                    <a:pt x="28129" y="5323"/>
                  </a:cubicBezTo>
                  <a:cubicBezTo>
                    <a:pt x="30843" y="5814"/>
                    <a:pt x="33373" y="6848"/>
                    <a:pt x="35648" y="8391"/>
                  </a:cubicBezTo>
                  <a:cubicBezTo>
                    <a:pt x="35711" y="8434"/>
                    <a:pt x="35784" y="8455"/>
                    <a:pt x="35857" y="8455"/>
                  </a:cubicBezTo>
                  <a:cubicBezTo>
                    <a:pt x="35922" y="8455"/>
                    <a:pt x="35988" y="8438"/>
                    <a:pt x="36046" y="8403"/>
                  </a:cubicBezTo>
                  <a:lnTo>
                    <a:pt x="39812" y="6168"/>
                  </a:lnTo>
                  <a:lnTo>
                    <a:pt x="42977" y="9334"/>
                  </a:lnTo>
                  <a:lnTo>
                    <a:pt x="40767" y="13067"/>
                  </a:lnTo>
                  <a:cubicBezTo>
                    <a:pt x="40693" y="13192"/>
                    <a:pt x="40699" y="13349"/>
                    <a:pt x="40782" y="13468"/>
                  </a:cubicBezTo>
                  <a:cubicBezTo>
                    <a:pt x="41701" y="14788"/>
                    <a:pt x="42455" y="16216"/>
                    <a:pt x="43027" y="17721"/>
                  </a:cubicBezTo>
                  <a:cubicBezTo>
                    <a:pt x="43078" y="17854"/>
                    <a:pt x="43202" y="17948"/>
                    <a:pt x="43346" y="17960"/>
                  </a:cubicBezTo>
                  <a:lnTo>
                    <a:pt x="47632" y="18292"/>
                  </a:lnTo>
                  <a:lnTo>
                    <a:pt x="48410" y="22701"/>
                  </a:lnTo>
                  <a:lnTo>
                    <a:pt x="44528" y="24470"/>
                  </a:lnTo>
                  <a:cubicBezTo>
                    <a:pt x="44396" y="24531"/>
                    <a:pt x="44311" y="24661"/>
                    <a:pt x="44310" y="24807"/>
                  </a:cubicBezTo>
                  <a:cubicBezTo>
                    <a:pt x="44304" y="26434"/>
                    <a:pt x="44099" y="28056"/>
                    <a:pt x="43695" y="29633"/>
                  </a:cubicBezTo>
                  <a:cubicBezTo>
                    <a:pt x="43660" y="29773"/>
                    <a:pt x="43707" y="29920"/>
                    <a:pt x="43818" y="30012"/>
                  </a:cubicBezTo>
                  <a:lnTo>
                    <a:pt x="47085" y="32708"/>
                  </a:lnTo>
                  <a:lnTo>
                    <a:pt x="45194" y="36768"/>
                  </a:lnTo>
                  <a:lnTo>
                    <a:pt x="41030" y="36000"/>
                  </a:lnTo>
                  <a:cubicBezTo>
                    <a:pt x="41007" y="35996"/>
                    <a:pt x="40984" y="35994"/>
                    <a:pt x="40961" y="35994"/>
                  </a:cubicBezTo>
                  <a:cubicBezTo>
                    <a:pt x="40842" y="35994"/>
                    <a:pt x="40728" y="36051"/>
                    <a:pt x="40659" y="36150"/>
                  </a:cubicBezTo>
                  <a:cubicBezTo>
                    <a:pt x="39711" y="37481"/>
                    <a:pt x="38602" y="38688"/>
                    <a:pt x="37359" y="39747"/>
                  </a:cubicBezTo>
                  <a:cubicBezTo>
                    <a:pt x="37248" y="39841"/>
                    <a:pt x="37202" y="39989"/>
                    <a:pt x="37240" y="40129"/>
                  </a:cubicBezTo>
                  <a:lnTo>
                    <a:pt x="38366" y="44205"/>
                  </a:lnTo>
                  <a:lnTo>
                    <a:pt x="34486" y="46444"/>
                  </a:lnTo>
                  <a:lnTo>
                    <a:pt x="31513" y="43421"/>
                  </a:lnTo>
                  <a:cubicBezTo>
                    <a:pt x="31441" y="43349"/>
                    <a:pt x="31346" y="43310"/>
                    <a:pt x="31248" y="43310"/>
                  </a:cubicBezTo>
                  <a:cubicBezTo>
                    <a:pt x="31207" y="43310"/>
                    <a:pt x="31165" y="43317"/>
                    <a:pt x="31124" y="43332"/>
                  </a:cubicBezTo>
                  <a:cubicBezTo>
                    <a:pt x="29588" y="43869"/>
                    <a:pt x="27990" y="44215"/>
                    <a:pt x="26369" y="44361"/>
                  </a:cubicBezTo>
                  <a:cubicBezTo>
                    <a:pt x="26223" y="44373"/>
                    <a:pt x="26100" y="44469"/>
                    <a:pt x="26051" y="44606"/>
                  </a:cubicBezTo>
                  <a:lnTo>
                    <a:pt x="24629" y="48621"/>
                  </a:lnTo>
                  <a:lnTo>
                    <a:pt x="20168" y="48230"/>
                  </a:lnTo>
                  <a:lnTo>
                    <a:pt x="19464" y="43988"/>
                  </a:lnTo>
                  <a:cubicBezTo>
                    <a:pt x="19440" y="43847"/>
                    <a:pt x="19338" y="43731"/>
                    <a:pt x="19198" y="43691"/>
                  </a:cubicBezTo>
                  <a:cubicBezTo>
                    <a:pt x="17649" y="43251"/>
                    <a:pt x="16160" y="42623"/>
                    <a:pt x="14764" y="41820"/>
                  </a:cubicBezTo>
                  <a:cubicBezTo>
                    <a:pt x="14706" y="41787"/>
                    <a:pt x="14642" y="41770"/>
                    <a:pt x="14578" y="41770"/>
                  </a:cubicBezTo>
                  <a:cubicBezTo>
                    <a:pt x="14502" y="41770"/>
                    <a:pt x="14426" y="41793"/>
                    <a:pt x="14362" y="41839"/>
                  </a:cubicBezTo>
                  <a:lnTo>
                    <a:pt x="10845" y="44358"/>
                  </a:lnTo>
                  <a:lnTo>
                    <a:pt x="7415" y="41481"/>
                  </a:lnTo>
                  <a:lnTo>
                    <a:pt x="9316" y="37534"/>
                  </a:lnTo>
                  <a:cubicBezTo>
                    <a:pt x="9378" y="37404"/>
                    <a:pt x="9359" y="37251"/>
                    <a:pt x="9268" y="37138"/>
                  </a:cubicBezTo>
                  <a:cubicBezTo>
                    <a:pt x="8267" y="35905"/>
                    <a:pt x="7418" y="34554"/>
                    <a:pt x="6741" y="33117"/>
                  </a:cubicBezTo>
                  <a:cubicBezTo>
                    <a:pt x="6679" y="32986"/>
                    <a:pt x="6542" y="32915"/>
                    <a:pt x="6399" y="32904"/>
                  </a:cubicBezTo>
                  <a:lnTo>
                    <a:pt x="1997" y="32961"/>
                  </a:lnTo>
                  <a:lnTo>
                    <a:pt x="840" y="28638"/>
                  </a:lnTo>
                  <a:lnTo>
                    <a:pt x="4730" y="26466"/>
                  </a:lnTo>
                  <a:cubicBezTo>
                    <a:pt x="4857" y="26396"/>
                    <a:pt x="4931" y="26259"/>
                    <a:pt x="4920" y="26115"/>
                  </a:cubicBezTo>
                  <a:cubicBezTo>
                    <a:pt x="4882" y="25582"/>
                    <a:pt x="4865" y="25140"/>
                    <a:pt x="4865" y="24722"/>
                  </a:cubicBezTo>
                  <a:cubicBezTo>
                    <a:pt x="4867" y="23617"/>
                    <a:pt x="4960" y="22516"/>
                    <a:pt x="5145" y="21429"/>
                  </a:cubicBezTo>
                  <a:cubicBezTo>
                    <a:pt x="5168" y="21285"/>
                    <a:pt x="5106" y="21141"/>
                    <a:pt x="4986" y="21059"/>
                  </a:cubicBezTo>
                  <a:lnTo>
                    <a:pt x="1287" y="18549"/>
                  </a:lnTo>
                  <a:lnTo>
                    <a:pt x="2818" y="14345"/>
                  </a:lnTo>
                  <a:lnTo>
                    <a:pt x="7286" y="14806"/>
                  </a:lnTo>
                  <a:cubicBezTo>
                    <a:pt x="7299" y="14807"/>
                    <a:pt x="7312" y="14808"/>
                    <a:pt x="7324" y="14808"/>
                  </a:cubicBezTo>
                  <a:cubicBezTo>
                    <a:pt x="7454" y="14808"/>
                    <a:pt x="7576" y="14740"/>
                    <a:pt x="7644" y="14628"/>
                  </a:cubicBezTo>
                  <a:cubicBezTo>
                    <a:pt x="8444" y="13287"/>
                    <a:pt x="9400" y="12047"/>
                    <a:pt x="10493" y="10932"/>
                  </a:cubicBezTo>
                  <a:cubicBezTo>
                    <a:pt x="10594" y="10828"/>
                    <a:pt x="10627" y="10675"/>
                    <a:pt x="10575" y="10540"/>
                  </a:cubicBezTo>
                  <a:lnTo>
                    <a:pt x="8971" y="6339"/>
                  </a:lnTo>
                  <a:lnTo>
                    <a:pt x="12638" y="3773"/>
                  </a:lnTo>
                  <a:lnTo>
                    <a:pt x="16031" y="6710"/>
                  </a:lnTo>
                  <a:cubicBezTo>
                    <a:pt x="16100" y="6770"/>
                    <a:pt x="16187" y="6801"/>
                    <a:pt x="16274" y="6801"/>
                  </a:cubicBezTo>
                  <a:cubicBezTo>
                    <a:pt x="16326" y="6801"/>
                    <a:pt x="16378" y="6790"/>
                    <a:pt x="16427" y="6768"/>
                  </a:cubicBezTo>
                  <a:cubicBezTo>
                    <a:pt x="17853" y="6119"/>
                    <a:pt x="19350" y="5644"/>
                    <a:pt x="20887" y="5351"/>
                  </a:cubicBezTo>
                  <a:cubicBezTo>
                    <a:pt x="21029" y="5323"/>
                    <a:pt x="21142" y="5216"/>
                    <a:pt x="21178" y="5076"/>
                  </a:cubicBezTo>
                  <a:lnTo>
                    <a:pt x="22270" y="743"/>
                  </a:lnTo>
                  <a:close/>
                  <a:moveTo>
                    <a:pt x="27037" y="1"/>
                  </a:moveTo>
                  <a:cubicBezTo>
                    <a:pt x="27036" y="1"/>
                    <a:pt x="27035" y="1"/>
                    <a:pt x="27034" y="1"/>
                  </a:cubicBezTo>
                  <a:lnTo>
                    <a:pt x="21981" y="1"/>
                  </a:lnTo>
                  <a:cubicBezTo>
                    <a:pt x="21980" y="1"/>
                    <a:pt x="21979" y="1"/>
                    <a:pt x="21978" y="1"/>
                  </a:cubicBezTo>
                  <a:cubicBezTo>
                    <a:pt x="21808" y="1"/>
                    <a:pt x="21661" y="116"/>
                    <a:pt x="21620" y="281"/>
                  </a:cubicBezTo>
                  <a:lnTo>
                    <a:pt x="20514" y="4667"/>
                  </a:lnTo>
                  <a:cubicBezTo>
                    <a:pt x="19078" y="4958"/>
                    <a:pt x="17678" y="5402"/>
                    <a:pt x="16338" y="5994"/>
                  </a:cubicBezTo>
                  <a:lnTo>
                    <a:pt x="12903" y="3021"/>
                  </a:lnTo>
                  <a:cubicBezTo>
                    <a:pt x="12834" y="2961"/>
                    <a:pt x="12747" y="2931"/>
                    <a:pt x="12660" y="2931"/>
                  </a:cubicBezTo>
                  <a:cubicBezTo>
                    <a:pt x="12586" y="2931"/>
                    <a:pt x="12512" y="2953"/>
                    <a:pt x="12448" y="2997"/>
                  </a:cubicBezTo>
                  <a:lnTo>
                    <a:pt x="8309" y="5896"/>
                  </a:lnTo>
                  <a:cubicBezTo>
                    <a:pt x="8168" y="5994"/>
                    <a:pt x="8113" y="6174"/>
                    <a:pt x="8174" y="6334"/>
                  </a:cubicBezTo>
                  <a:lnTo>
                    <a:pt x="9795" y="10583"/>
                  </a:lnTo>
                  <a:cubicBezTo>
                    <a:pt x="8787" y="11638"/>
                    <a:pt x="7893" y="12798"/>
                    <a:pt x="7129" y="14042"/>
                  </a:cubicBezTo>
                  <a:lnTo>
                    <a:pt x="2605" y="13576"/>
                  </a:lnTo>
                  <a:cubicBezTo>
                    <a:pt x="2592" y="13575"/>
                    <a:pt x="2580" y="13574"/>
                    <a:pt x="2567" y="13574"/>
                  </a:cubicBezTo>
                  <a:cubicBezTo>
                    <a:pt x="2412" y="13574"/>
                    <a:pt x="2271" y="13672"/>
                    <a:pt x="2218" y="13820"/>
                  </a:cubicBezTo>
                  <a:lnTo>
                    <a:pt x="489" y="18567"/>
                  </a:lnTo>
                  <a:cubicBezTo>
                    <a:pt x="431" y="18728"/>
                    <a:pt x="489" y="18906"/>
                    <a:pt x="630" y="19002"/>
                  </a:cubicBezTo>
                  <a:lnTo>
                    <a:pt x="4372" y="21541"/>
                  </a:lnTo>
                  <a:cubicBezTo>
                    <a:pt x="4208" y="22593"/>
                    <a:pt x="4123" y="23656"/>
                    <a:pt x="4121" y="24721"/>
                  </a:cubicBezTo>
                  <a:cubicBezTo>
                    <a:pt x="4121" y="25092"/>
                    <a:pt x="4135" y="25483"/>
                    <a:pt x="4163" y="25931"/>
                  </a:cubicBezTo>
                  <a:lnTo>
                    <a:pt x="222" y="28130"/>
                  </a:lnTo>
                  <a:cubicBezTo>
                    <a:pt x="74" y="28213"/>
                    <a:pt x="1" y="28387"/>
                    <a:pt x="45" y="28550"/>
                  </a:cubicBezTo>
                  <a:lnTo>
                    <a:pt x="1352" y="33433"/>
                  </a:lnTo>
                  <a:cubicBezTo>
                    <a:pt x="1397" y="33596"/>
                    <a:pt x="1558" y="33699"/>
                    <a:pt x="1716" y="33708"/>
                  </a:cubicBezTo>
                  <a:lnTo>
                    <a:pt x="6171" y="33651"/>
                  </a:lnTo>
                  <a:cubicBezTo>
                    <a:pt x="6823" y="34991"/>
                    <a:pt x="7617" y="36256"/>
                    <a:pt x="8544" y="37423"/>
                  </a:cubicBezTo>
                  <a:lnTo>
                    <a:pt x="6619" y="41420"/>
                  </a:lnTo>
                  <a:cubicBezTo>
                    <a:pt x="6546" y="41573"/>
                    <a:pt x="6585" y="41756"/>
                    <a:pt x="6716" y="41866"/>
                  </a:cubicBezTo>
                  <a:lnTo>
                    <a:pt x="10587" y="45114"/>
                  </a:lnTo>
                  <a:cubicBezTo>
                    <a:pt x="10656" y="45171"/>
                    <a:pt x="10741" y="45200"/>
                    <a:pt x="10827" y="45200"/>
                  </a:cubicBezTo>
                  <a:cubicBezTo>
                    <a:pt x="10902" y="45200"/>
                    <a:pt x="10978" y="45177"/>
                    <a:pt x="11043" y="45131"/>
                  </a:cubicBezTo>
                  <a:lnTo>
                    <a:pt x="14599" y="42583"/>
                  </a:lnTo>
                  <a:cubicBezTo>
                    <a:pt x="15919" y="43321"/>
                    <a:pt x="17317" y="43912"/>
                    <a:pt x="18767" y="44341"/>
                  </a:cubicBezTo>
                  <a:lnTo>
                    <a:pt x="19482" y="48637"/>
                  </a:lnTo>
                  <a:cubicBezTo>
                    <a:pt x="19510" y="48804"/>
                    <a:pt x="19647" y="48931"/>
                    <a:pt x="19816" y="48946"/>
                  </a:cubicBezTo>
                  <a:lnTo>
                    <a:pt x="24850" y="49386"/>
                  </a:lnTo>
                  <a:cubicBezTo>
                    <a:pt x="24862" y="49387"/>
                    <a:pt x="24872" y="49387"/>
                    <a:pt x="24882" y="49387"/>
                  </a:cubicBezTo>
                  <a:cubicBezTo>
                    <a:pt x="25040" y="49387"/>
                    <a:pt x="25181" y="49289"/>
                    <a:pt x="25233" y="49141"/>
                  </a:cubicBezTo>
                  <a:lnTo>
                    <a:pt x="26672" y="45078"/>
                  </a:lnTo>
                  <a:cubicBezTo>
                    <a:pt x="28195" y="44923"/>
                    <a:pt x="29695" y="44600"/>
                    <a:pt x="31146" y="44110"/>
                  </a:cubicBezTo>
                  <a:lnTo>
                    <a:pt x="34157" y="47170"/>
                  </a:lnTo>
                  <a:cubicBezTo>
                    <a:pt x="34229" y="47243"/>
                    <a:pt x="34325" y="47281"/>
                    <a:pt x="34423" y="47281"/>
                  </a:cubicBezTo>
                  <a:cubicBezTo>
                    <a:pt x="34486" y="47281"/>
                    <a:pt x="34551" y="47265"/>
                    <a:pt x="34609" y="47231"/>
                  </a:cubicBezTo>
                  <a:lnTo>
                    <a:pt x="38985" y="44705"/>
                  </a:lnTo>
                  <a:cubicBezTo>
                    <a:pt x="39132" y="44621"/>
                    <a:pt x="39203" y="44447"/>
                    <a:pt x="39159" y="44283"/>
                  </a:cubicBezTo>
                  <a:lnTo>
                    <a:pt x="38018" y="40158"/>
                  </a:lnTo>
                  <a:cubicBezTo>
                    <a:pt x="39177" y="39150"/>
                    <a:pt x="40219" y="38014"/>
                    <a:pt x="41125" y="36774"/>
                  </a:cubicBezTo>
                  <a:lnTo>
                    <a:pt x="45339" y="37551"/>
                  </a:lnTo>
                  <a:cubicBezTo>
                    <a:pt x="45362" y="37555"/>
                    <a:pt x="45385" y="37557"/>
                    <a:pt x="45407" y="37557"/>
                  </a:cubicBezTo>
                  <a:cubicBezTo>
                    <a:pt x="45549" y="37557"/>
                    <a:pt x="45681" y="37475"/>
                    <a:pt x="45743" y="37343"/>
                  </a:cubicBezTo>
                  <a:lnTo>
                    <a:pt x="47878" y="32762"/>
                  </a:lnTo>
                  <a:cubicBezTo>
                    <a:pt x="47950" y="32609"/>
                    <a:pt x="47908" y="32426"/>
                    <a:pt x="47777" y="32319"/>
                  </a:cubicBezTo>
                  <a:lnTo>
                    <a:pt x="44470" y="29588"/>
                  </a:lnTo>
                  <a:cubicBezTo>
                    <a:pt x="44831" y="28101"/>
                    <a:pt x="45026" y="26578"/>
                    <a:pt x="45048" y="25049"/>
                  </a:cubicBezTo>
                  <a:lnTo>
                    <a:pt x="48979" y="23260"/>
                  </a:lnTo>
                  <a:cubicBezTo>
                    <a:pt x="49133" y="23188"/>
                    <a:pt x="49219" y="23023"/>
                    <a:pt x="49191" y="22856"/>
                  </a:cubicBezTo>
                  <a:lnTo>
                    <a:pt x="48312" y="17880"/>
                  </a:lnTo>
                  <a:cubicBezTo>
                    <a:pt x="48282" y="17713"/>
                    <a:pt x="48144" y="17587"/>
                    <a:pt x="47975" y="17574"/>
                  </a:cubicBezTo>
                  <a:lnTo>
                    <a:pt x="43636" y="17237"/>
                  </a:lnTo>
                  <a:cubicBezTo>
                    <a:pt x="43083" y="15830"/>
                    <a:pt x="42375" y="14491"/>
                    <a:pt x="41527" y="13241"/>
                  </a:cubicBezTo>
                  <a:lnTo>
                    <a:pt x="43762" y="9464"/>
                  </a:lnTo>
                  <a:cubicBezTo>
                    <a:pt x="43848" y="9317"/>
                    <a:pt x="43826" y="9132"/>
                    <a:pt x="43706" y="9011"/>
                  </a:cubicBezTo>
                  <a:lnTo>
                    <a:pt x="40133" y="5439"/>
                  </a:lnTo>
                  <a:cubicBezTo>
                    <a:pt x="40061" y="5367"/>
                    <a:pt x="39966" y="5329"/>
                    <a:pt x="39869" y="5329"/>
                  </a:cubicBezTo>
                  <a:cubicBezTo>
                    <a:pt x="39804" y="5329"/>
                    <a:pt x="39739" y="5346"/>
                    <a:pt x="39680" y="5381"/>
                  </a:cubicBezTo>
                  <a:lnTo>
                    <a:pt x="35870" y="7644"/>
                  </a:lnTo>
                  <a:cubicBezTo>
                    <a:pt x="33635" y="6162"/>
                    <a:pt x="31128" y="5139"/>
                    <a:pt x="28497" y="4634"/>
                  </a:cubicBezTo>
                  <a:lnTo>
                    <a:pt x="27395" y="280"/>
                  </a:lnTo>
                  <a:cubicBezTo>
                    <a:pt x="27354" y="116"/>
                    <a:pt x="27207" y="1"/>
                    <a:pt x="27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927200" y="1756100"/>
              <a:ext cx="2152400" cy="2162325"/>
            </a:xfrm>
            <a:custGeom>
              <a:rect b="b" l="l" r="r" t="t"/>
              <a:pathLst>
                <a:path extrusionOk="0" h="86493" w="86096">
                  <a:moveTo>
                    <a:pt x="43001" y="20861"/>
                  </a:moveTo>
                  <a:cubicBezTo>
                    <a:pt x="55391" y="20861"/>
                    <a:pt x="65436" y="30905"/>
                    <a:pt x="65436" y="43296"/>
                  </a:cubicBezTo>
                  <a:cubicBezTo>
                    <a:pt x="65436" y="55686"/>
                    <a:pt x="55391" y="65732"/>
                    <a:pt x="43001" y="65732"/>
                  </a:cubicBezTo>
                  <a:cubicBezTo>
                    <a:pt x="30611" y="65732"/>
                    <a:pt x="20565" y="55686"/>
                    <a:pt x="20565" y="43296"/>
                  </a:cubicBezTo>
                  <a:cubicBezTo>
                    <a:pt x="20565" y="30905"/>
                    <a:pt x="30611" y="20861"/>
                    <a:pt x="43001" y="20861"/>
                  </a:cubicBezTo>
                  <a:close/>
                  <a:moveTo>
                    <a:pt x="38365" y="1"/>
                  </a:moveTo>
                  <a:lnTo>
                    <a:pt x="36298" y="8203"/>
                  </a:lnTo>
                  <a:cubicBezTo>
                    <a:pt x="33511" y="8734"/>
                    <a:pt x="30798" y="9595"/>
                    <a:pt x="28217" y="10771"/>
                  </a:cubicBezTo>
                  <a:lnTo>
                    <a:pt x="21795" y="5211"/>
                  </a:lnTo>
                  <a:lnTo>
                    <a:pt x="14434" y="10364"/>
                  </a:lnTo>
                  <a:lnTo>
                    <a:pt x="17468" y="18313"/>
                  </a:lnTo>
                  <a:cubicBezTo>
                    <a:pt x="15488" y="20334"/>
                    <a:pt x="13757" y="22582"/>
                    <a:pt x="12306" y="25009"/>
                  </a:cubicBezTo>
                  <a:lnTo>
                    <a:pt x="3846" y="24137"/>
                  </a:lnTo>
                  <a:lnTo>
                    <a:pt x="774" y="32580"/>
                  </a:lnTo>
                  <a:lnTo>
                    <a:pt x="7777" y="37331"/>
                  </a:lnTo>
                  <a:cubicBezTo>
                    <a:pt x="7443" y="39301"/>
                    <a:pt x="7273" y="41297"/>
                    <a:pt x="7272" y="43296"/>
                  </a:cubicBezTo>
                  <a:cubicBezTo>
                    <a:pt x="7272" y="44145"/>
                    <a:pt x="7312" y="44984"/>
                    <a:pt x="7370" y="45820"/>
                  </a:cubicBezTo>
                  <a:lnTo>
                    <a:pt x="0" y="49933"/>
                  </a:lnTo>
                  <a:lnTo>
                    <a:pt x="2326" y="58613"/>
                  </a:lnTo>
                  <a:lnTo>
                    <a:pt x="10668" y="58506"/>
                  </a:lnTo>
                  <a:cubicBezTo>
                    <a:pt x="11896" y="61111"/>
                    <a:pt x="13433" y="63556"/>
                    <a:pt x="15249" y="65793"/>
                  </a:cubicBezTo>
                  <a:lnTo>
                    <a:pt x="11648" y="73272"/>
                  </a:lnTo>
                  <a:lnTo>
                    <a:pt x="18531" y="79049"/>
                  </a:lnTo>
                  <a:lnTo>
                    <a:pt x="25201" y="74270"/>
                  </a:lnTo>
                  <a:cubicBezTo>
                    <a:pt x="27730" y="75727"/>
                    <a:pt x="30428" y="76867"/>
                    <a:pt x="33236" y="77663"/>
                  </a:cubicBezTo>
                  <a:lnTo>
                    <a:pt x="34574" y="85710"/>
                  </a:lnTo>
                  <a:lnTo>
                    <a:pt x="43525" y="86493"/>
                  </a:lnTo>
                  <a:lnTo>
                    <a:pt x="46225" y="78874"/>
                  </a:lnTo>
                  <a:cubicBezTo>
                    <a:pt x="49164" y="78612"/>
                    <a:pt x="52058" y="77986"/>
                    <a:pt x="54841" y="77009"/>
                  </a:cubicBezTo>
                  <a:lnTo>
                    <a:pt x="60489" y="82748"/>
                  </a:lnTo>
                  <a:lnTo>
                    <a:pt x="68270" y="78256"/>
                  </a:lnTo>
                  <a:lnTo>
                    <a:pt x="66134" y="70516"/>
                  </a:lnTo>
                  <a:cubicBezTo>
                    <a:pt x="68386" y="68598"/>
                    <a:pt x="70395" y="66410"/>
                    <a:pt x="72112" y="64000"/>
                  </a:cubicBezTo>
                  <a:lnTo>
                    <a:pt x="80018" y="65459"/>
                  </a:lnTo>
                  <a:lnTo>
                    <a:pt x="83815" y="57315"/>
                  </a:lnTo>
                  <a:lnTo>
                    <a:pt x="77612" y="52194"/>
                  </a:lnTo>
                  <a:cubicBezTo>
                    <a:pt x="78343" y="49336"/>
                    <a:pt x="78717" y="46399"/>
                    <a:pt x="78726" y="43452"/>
                  </a:cubicBezTo>
                  <a:lnTo>
                    <a:pt x="86096" y="40093"/>
                  </a:lnTo>
                  <a:lnTo>
                    <a:pt x="84536" y="31244"/>
                  </a:lnTo>
                  <a:lnTo>
                    <a:pt x="76406" y="30613"/>
                  </a:lnTo>
                  <a:cubicBezTo>
                    <a:pt x="75370" y="27888"/>
                    <a:pt x="74004" y="25301"/>
                    <a:pt x="72336" y="22909"/>
                  </a:cubicBezTo>
                  <a:lnTo>
                    <a:pt x="76528" y="15829"/>
                  </a:lnTo>
                  <a:lnTo>
                    <a:pt x="70176" y="9476"/>
                  </a:lnTo>
                  <a:lnTo>
                    <a:pt x="63039" y="13713"/>
                  </a:lnTo>
                  <a:cubicBezTo>
                    <a:pt x="58935" y="10928"/>
                    <a:pt x="54294" y="9033"/>
                    <a:pt x="49415" y="8151"/>
                  </a:cubicBezTo>
                  <a:lnTo>
                    <a:pt x="47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927200" y="1669825"/>
              <a:ext cx="2152400" cy="2162375"/>
            </a:xfrm>
            <a:custGeom>
              <a:rect b="b" l="l" r="r" t="t"/>
              <a:pathLst>
                <a:path extrusionOk="0" h="86495" w="86096">
                  <a:moveTo>
                    <a:pt x="43001" y="20861"/>
                  </a:moveTo>
                  <a:cubicBezTo>
                    <a:pt x="55391" y="20861"/>
                    <a:pt x="65436" y="30905"/>
                    <a:pt x="65436" y="43296"/>
                  </a:cubicBezTo>
                  <a:cubicBezTo>
                    <a:pt x="65436" y="55686"/>
                    <a:pt x="55391" y="65730"/>
                    <a:pt x="43001" y="65730"/>
                  </a:cubicBezTo>
                  <a:cubicBezTo>
                    <a:pt x="30611" y="65730"/>
                    <a:pt x="20565" y="55686"/>
                    <a:pt x="20565" y="43296"/>
                  </a:cubicBezTo>
                  <a:cubicBezTo>
                    <a:pt x="20565" y="30905"/>
                    <a:pt x="30611" y="20861"/>
                    <a:pt x="43001" y="20861"/>
                  </a:cubicBezTo>
                  <a:close/>
                  <a:moveTo>
                    <a:pt x="38365" y="1"/>
                  </a:moveTo>
                  <a:lnTo>
                    <a:pt x="36298" y="8203"/>
                  </a:lnTo>
                  <a:cubicBezTo>
                    <a:pt x="33511" y="8732"/>
                    <a:pt x="30798" y="9595"/>
                    <a:pt x="28217" y="10769"/>
                  </a:cubicBezTo>
                  <a:lnTo>
                    <a:pt x="21795" y="5210"/>
                  </a:lnTo>
                  <a:lnTo>
                    <a:pt x="14434" y="10364"/>
                  </a:lnTo>
                  <a:lnTo>
                    <a:pt x="17468" y="18313"/>
                  </a:lnTo>
                  <a:cubicBezTo>
                    <a:pt x="15488" y="20334"/>
                    <a:pt x="13757" y="22581"/>
                    <a:pt x="12306" y="25009"/>
                  </a:cubicBezTo>
                  <a:lnTo>
                    <a:pt x="3846" y="24137"/>
                  </a:lnTo>
                  <a:lnTo>
                    <a:pt x="774" y="32580"/>
                  </a:lnTo>
                  <a:lnTo>
                    <a:pt x="7777" y="37331"/>
                  </a:lnTo>
                  <a:cubicBezTo>
                    <a:pt x="7443" y="39301"/>
                    <a:pt x="7273" y="41297"/>
                    <a:pt x="7272" y="43296"/>
                  </a:cubicBezTo>
                  <a:cubicBezTo>
                    <a:pt x="7272" y="44145"/>
                    <a:pt x="7312" y="44984"/>
                    <a:pt x="7370" y="45820"/>
                  </a:cubicBezTo>
                  <a:lnTo>
                    <a:pt x="0" y="49933"/>
                  </a:lnTo>
                  <a:lnTo>
                    <a:pt x="2327" y="58614"/>
                  </a:lnTo>
                  <a:lnTo>
                    <a:pt x="10668" y="58506"/>
                  </a:lnTo>
                  <a:cubicBezTo>
                    <a:pt x="11896" y="61111"/>
                    <a:pt x="13433" y="63556"/>
                    <a:pt x="15249" y="65791"/>
                  </a:cubicBezTo>
                  <a:lnTo>
                    <a:pt x="11648" y="73272"/>
                  </a:lnTo>
                  <a:lnTo>
                    <a:pt x="18531" y="79047"/>
                  </a:lnTo>
                  <a:lnTo>
                    <a:pt x="25201" y="74270"/>
                  </a:lnTo>
                  <a:cubicBezTo>
                    <a:pt x="27730" y="75727"/>
                    <a:pt x="30428" y="76866"/>
                    <a:pt x="33236" y="77663"/>
                  </a:cubicBezTo>
                  <a:lnTo>
                    <a:pt x="34574" y="85709"/>
                  </a:lnTo>
                  <a:lnTo>
                    <a:pt x="43525" y="86494"/>
                  </a:lnTo>
                  <a:lnTo>
                    <a:pt x="46225" y="78874"/>
                  </a:lnTo>
                  <a:cubicBezTo>
                    <a:pt x="49164" y="78612"/>
                    <a:pt x="52058" y="77986"/>
                    <a:pt x="54841" y="77008"/>
                  </a:cubicBezTo>
                  <a:lnTo>
                    <a:pt x="60489" y="82748"/>
                  </a:lnTo>
                  <a:lnTo>
                    <a:pt x="68270" y="78256"/>
                  </a:lnTo>
                  <a:lnTo>
                    <a:pt x="66134" y="70516"/>
                  </a:lnTo>
                  <a:cubicBezTo>
                    <a:pt x="68386" y="68599"/>
                    <a:pt x="70395" y="66412"/>
                    <a:pt x="72112" y="64002"/>
                  </a:cubicBezTo>
                  <a:lnTo>
                    <a:pt x="80018" y="65459"/>
                  </a:lnTo>
                  <a:lnTo>
                    <a:pt x="83815" y="57315"/>
                  </a:lnTo>
                  <a:lnTo>
                    <a:pt x="77612" y="52194"/>
                  </a:lnTo>
                  <a:cubicBezTo>
                    <a:pt x="78343" y="49336"/>
                    <a:pt x="78717" y="46399"/>
                    <a:pt x="78726" y="43450"/>
                  </a:cubicBezTo>
                  <a:lnTo>
                    <a:pt x="86096" y="40093"/>
                  </a:lnTo>
                  <a:lnTo>
                    <a:pt x="84536" y="31244"/>
                  </a:lnTo>
                  <a:lnTo>
                    <a:pt x="76406" y="30613"/>
                  </a:lnTo>
                  <a:cubicBezTo>
                    <a:pt x="75370" y="27888"/>
                    <a:pt x="74004" y="25301"/>
                    <a:pt x="72336" y="22909"/>
                  </a:cubicBezTo>
                  <a:lnTo>
                    <a:pt x="76528" y="15829"/>
                  </a:lnTo>
                  <a:lnTo>
                    <a:pt x="70174" y="9475"/>
                  </a:lnTo>
                  <a:lnTo>
                    <a:pt x="63039" y="13711"/>
                  </a:lnTo>
                  <a:cubicBezTo>
                    <a:pt x="58935" y="10928"/>
                    <a:pt x="54294" y="9033"/>
                    <a:pt x="49415" y="8151"/>
                  </a:cubicBezTo>
                  <a:lnTo>
                    <a:pt x="47351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917125" y="1660550"/>
              <a:ext cx="2172350" cy="2180925"/>
            </a:xfrm>
            <a:custGeom>
              <a:rect b="b" l="l" r="r" t="t"/>
              <a:pathLst>
                <a:path extrusionOk="0" h="87237" w="86894">
                  <a:moveTo>
                    <a:pt x="43404" y="21603"/>
                  </a:moveTo>
                  <a:cubicBezTo>
                    <a:pt x="55570" y="21603"/>
                    <a:pt x="65467" y="31502"/>
                    <a:pt x="65467" y="43667"/>
                  </a:cubicBezTo>
                  <a:cubicBezTo>
                    <a:pt x="65467" y="55833"/>
                    <a:pt x="55570" y="65730"/>
                    <a:pt x="43404" y="65730"/>
                  </a:cubicBezTo>
                  <a:cubicBezTo>
                    <a:pt x="31238" y="65730"/>
                    <a:pt x="21339" y="55833"/>
                    <a:pt x="21339" y="43667"/>
                  </a:cubicBezTo>
                  <a:cubicBezTo>
                    <a:pt x="21339" y="31501"/>
                    <a:pt x="31238" y="21603"/>
                    <a:pt x="43404" y="21603"/>
                  </a:cubicBezTo>
                  <a:close/>
                  <a:moveTo>
                    <a:pt x="43404" y="20861"/>
                  </a:moveTo>
                  <a:cubicBezTo>
                    <a:pt x="30828" y="20861"/>
                    <a:pt x="20597" y="31092"/>
                    <a:pt x="20597" y="43667"/>
                  </a:cubicBezTo>
                  <a:cubicBezTo>
                    <a:pt x="20597" y="56243"/>
                    <a:pt x="30828" y="66474"/>
                    <a:pt x="43404" y="66474"/>
                  </a:cubicBezTo>
                  <a:cubicBezTo>
                    <a:pt x="55979" y="66474"/>
                    <a:pt x="66210" y="56243"/>
                    <a:pt x="66210" y="43667"/>
                  </a:cubicBezTo>
                  <a:cubicBezTo>
                    <a:pt x="66210" y="31091"/>
                    <a:pt x="55980" y="20861"/>
                    <a:pt x="43404" y="20861"/>
                  </a:cubicBezTo>
                  <a:close/>
                  <a:moveTo>
                    <a:pt x="47465" y="744"/>
                  </a:moveTo>
                  <a:lnTo>
                    <a:pt x="49457" y="8614"/>
                  </a:lnTo>
                  <a:cubicBezTo>
                    <a:pt x="49492" y="8756"/>
                    <a:pt x="49607" y="8862"/>
                    <a:pt x="49751" y="8889"/>
                  </a:cubicBezTo>
                  <a:cubicBezTo>
                    <a:pt x="54617" y="9771"/>
                    <a:pt x="59153" y="11622"/>
                    <a:pt x="63233" y="14391"/>
                  </a:cubicBezTo>
                  <a:cubicBezTo>
                    <a:pt x="63295" y="14433"/>
                    <a:pt x="63368" y="14454"/>
                    <a:pt x="63441" y="14454"/>
                  </a:cubicBezTo>
                  <a:cubicBezTo>
                    <a:pt x="63507" y="14454"/>
                    <a:pt x="63572" y="14437"/>
                    <a:pt x="63631" y="14403"/>
                  </a:cubicBezTo>
                  <a:lnTo>
                    <a:pt x="70519" y="10313"/>
                  </a:lnTo>
                  <a:lnTo>
                    <a:pt x="76463" y="16259"/>
                  </a:lnTo>
                  <a:lnTo>
                    <a:pt x="72420" y="23090"/>
                  </a:lnTo>
                  <a:cubicBezTo>
                    <a:pt x="72346" y="23214"/>
                    <a:pt x="72352" y="23372"/>
                    <a:pt x="72435" y="23491"/>
                  </a:cubicBezTo>
                  <a:cubicBezTo>
                    <a:pt x="74083" y="25858"/>
                    <a:pt x="75434" y="28419"/>
                    <a:pt x="76460" y="31116"/>
                  </a:cubicBezTo>
                  <a:cubicBezTo>
                    <a:pt x="76511" y="31250"/>
                    <a:pt x="76636" y="31343"/>
                    <a:pt x="76780" y="31353"/>
                  </a:cubicBezTo>
                  <a:lnTo>
                    <a:pt x="84623" y="31962"/>
                  </a:lnTo>
                  <a:lnTo>
                    <a:pt x="86083" y="40245"/>
                  </a:lnTo>
                  <a:lnTo>
                    <a:pt x="78976" y="43483"/>
                  </a:lnTo>
                  <a:cubicBezTo>
                    <a:pt x="78844" y="43543"/>
                    <a:pt x="78759" y="43674"/>
                    <a:pt x="78758" y="43820"/>
                  </a:cubicBezTo>
                  <a:cubicBezTo>
                    <a:pt x="78747" y="46738"/>
                    <a:pt x="78378" y="49644"/>
                    <a:pt x="77656" y="52472"/>
                  </a:cubicBezTo>
                  <a:cubicBezTo>
                    <a:pt x="77620" y="52612"/>
                    <a:pt x="77669" y="52759"/>
                    <a:pt x="77779" y="52851"/>
                  </a:cubicBezTo>
                  <a:lnTo>
                    <a:pt x="83759" y="57789"/>
                  </a:lnTo>
                  <a:lnTo>
                    <a:pt x="80205" y="65411"/>
                  </a:lnTo>
                  <a:lnTo>
                    <a:pt x="72582" y="64006"/>
                  </a:lnTo>
                  <a:cubicBezTo>
                    <a:pt x="72557" y="64001"/>
                    <a:pt x="72533" y="63998"/>
                    <a:pt x="72509" y="63998"/>
                  </a:cubicBezTo>
                  <a:cubicBezTo>
                    <a:pt x="72391" y="63998"/>
                    <a:pt x="72280" y="64056"/>
                    <a:pt x="72212" y="64156"/>
                  </a:cubicBezTo>
                  <a:cubicBezTo>
                    <a:pt x="70513" y="66541"/>
                    <a:pt x="68526" y="68706"/>
                    <a:pt x="66296" y="70604"/>
                  </a:cubicBezTo>
                  <a:cubicBezTo>
                    <a:pt x="66186" y="70697"/>
                    <a:pt x="66140" y="70847"/>
                    <a:pt x="66179" y="70987"/>
                  </a:cubicBezTo>
                  <a:lnTo>
                    <a:pt x="68238" y="78449"/>
                  </a:lnTo>
                  <a:lnTo>
                    <a:pt x="60955" y="82653"/>
                  </a:lnTo>
                  <a:lnTo>
                    <a:pt x="55509" y="77118"/>
                  </a:lnTo>
                  <a:cubicBezTo>
                    <a:pt x="55438" y="77046"/>
                    <a:pt x="55342" y="77007"/>
                    <a:pt x="55245" y="77007"/>
                  </a:cubicBezTo>
                  <a:cubicBezTo>
                    <a:pt x="55203" y="77007"/>
                    <a:pt x="55161" y="77014"/>
                    <a:pt x="55120" y="77029"/>
                  </a:cubicBezTo>
                  <a:cubicBezTo>
                    <a:pt x="52366" y="77994"/>
                    <a:pt x="49503" y="78615"/>
                    <a:pt x="46595" y="78875"/>
                  </a:cubicBezTo>
                  <a:cubicBezTo>
                    <a:pt x="46451" y="78887"/>
                    <a:pt x="46326" y="78983"/>
                    <a:pt x="46279" y="79120"/>
                  </a:cubicBezTo>
                  <a:lnTo>
                    <a:pt x="43674" y="86469"/>
                  </a:lnTo>
                  <a:lnTo>
                    <a:pt x="35296" y="85737"/>
                  </a:lnTo>
                  <a:lnTo>
                    <a:pt x="34006" y="77973"/>
                  </a:lnTo>
                  <a:cubicBezTo>
                    <a:pt x="33982" y="77831"/>
                    <a:pt x="33880" y="77715"/>
                    <a:pt x="33742" y="77676"/>
                  </a:cubicBezTo>
                  <a:cubicBezTo>
                    <a:pt x="30962" y="76888"/>
                    <a:pt x="28290" y="75761"/>
                    <a:pt x="25788" y="74320"/>
                  </a:cubicBezTo>
                  <a:cubicBezTo>
                    <a:pt x="25730" y="74287"/>
                    <a:pt x="25666" y="74271"/>
                    <a:pt x="25602" y="74271"/>
                  </a:cubicBezTo>
                  <a:cubicBezTo>
                    <a:pt x="25526" y="74271"/>
                    <a:pt x="25450" y="74294"/>
                    <a:pt x="25386" y="74340"/>
                  </a:cubicBezTo>
                  <a:lnTo>
                    <a:pt x="18950" y="78949"/>
                  </a:lnTo>
                  <a:lnTo>
                    <a:pt x="12508" y="73544"/>
                  </a:lnTo>
                  <a:lnTo>
                    <a:pt x="15985" y="66324"/>
                  </a:lnTo>
                  <a:cubicBezTo>
                    <a:pt x="16047" y="66193"/>
                    <a:pt x="16029" y="66040"/>
                    <a:pt x="15939" y="65928"/>
                  </a:cubicBezTo>
                  <a:cubicBezTo>
                    <a:pt x="14143" y="63716"/>
                    <a:pt x="12621" y="61296"/>
                    <a:pt x="11405" y="58720"/>
                  </a:cubicBezTo>
                  <a:cubicBezTo>
                    <a:pt x="11343" y="58587"/>
                    <a:pt x="11219" y="58518"/>
                    <a:pt x="11065" y="58506"/>
                  </a:cubicBezTo>
                  <a:lnTo>
                    <a:pt x="3012" y="58610"/>
                  </a:lnTo>
                  <a:lnTo>
                    <a:pt x="837" y="50489"/>
                  </a:lnTo>
                  <a:lnTo>
                    <a:pt x="7953" y="46516"/>
                  </a:lnTo>
                  <a:cubicBezTo>
                    <a:pt x="8079" y="46447"/>
                    <a:pt x="8153" y="46310"/>
                    <a:pt x="8143" y="46167"/>
                  </a:cubicBezTo>
                  <a:cubicBezTo>
                    <a:pt x="8076" y="45210"/>
                    <a:pt x="8045" y="44415"/>
                    <a:pt x="8045" y="43668"/>
                  </a:cubicBezTo>
                  <a:cubicBezTo>
                    <a:pt x="8048" y="41689"/>
                    <a:pt x="8215" y="39715"/>
                    <a:pt x="8545" y="37764"/>
                  </a:cubicBezTo>
                  <a:cubicBezTo>
                    <a:pt x="8569" y="37621"/>
                    <a:pt x="8508" y="37476"/>
                    <a:pt x="8388" y="37396"/>
                  </a:cubicBezTo>
                  <a:lnTo>
                    <a:pt x="1624" y="32807"/>
                  </a:lnTo>
                  <a:lnTo>
                    <a:pt x="4499" y="24907"/>
                  </a:lnTo>
                  <a:lnTo>
                    <a:pt x="12670" y="25749"/>
                  </a:lnTo>
                  <a:cubicBezTo>
                    <a:pt x="12683" y="25751"/>
                    <a:pt x="12696" y="25751"/>
                    <a:pt x="12709" y="25751"/>
                  </a:cubicBezTo>
                  <a:cubicBezTo>
                    <a:pt x="12838" y="25751"/>
                    <a:pt x="12959" y="25683"/>
                    <a:pt x="13027" y="25571"/>
                  </a:cubicBezTo>
                  <a:cubicBezTo>
                    <a:pt x="14463" y="23168"/>
                    <a:pt x="16178" y="20944"/>
                    <a:pt x="18135" y="18944"/>
                  </a:cubicBezTo>
                  <a:cubicBezTo>
                    <a:pt x="18237" y="18840"/>
                    <a:pt x="18268" y="18687"/>
                    <a:pt x="18217" y="18552"/>
                  </a:cubicBezTo>
                  <a:lnTo>
                    <a:pt x="15287" y="10873"/>
                  </a:lnTo>
                  <a:lnTo>
                    <a:pt x="22172" y="6051"/>
                  </a:lnTo>
                  <a:lnTo>
                    <a:pt x="28378" y="11423"/>
                  </a:lnTo>
                  <a:cubicBezTo>
                    <a:pt x="28447" y="11482"/>
                    <a:pt x="28533" y="11513"/>
                    <a:pt x="28620" y="11513"/>
                  </a:cubicBezTo>
                  <a:cubicBezTo>
                    <a:pt x="28672" y="11513"/>
                    <a:pt x="28725" y="11502"/>
                    <a:pt x="28774" y="11479"/>
                  </a:cubicBezTo>
                  <a:cubicBezTo>
                    <a:pt x="31329" y="10316"/>
                    <a:pt x="34012" y="9464"/>
                    <a:pt x="36769" y="8940"/>
                  </a:cubicBezTo>
                  <a:cubicBezTo>
                    <a:pt x="36912" y="8913"/>
                    <a:pt x="37025" y="8806"/>
                    <a:pt x="37060" y="8665"/>
                  </a:cubicBezTo>
                  <a:lnTo>
                    <a:pt x="39058" y="744"/>
                  </a:lnTo>
                  <a:close/>
                  <a:moveTo>
                    <a:pt x="38768" y="0"/>
                  </a:moveTo>
                  <a:cubicBezTo>
                    <a:pt x="38599" y="0"/>
                    <a:pt x="38449" y="116"/>
                    <a:pt x="38409" y="281"/>
                  </a:cubicBezTo>
                  <a:lnTo>
                    <a:pt x="36398" y="8255"/>
                  </a:lnTo>
                  <a:cubicBezTo>
                    <a:pt x="33742" y="8778"/>
                    <a:pt x="31155" y="9600"/>
                    <a:pt x="28684" y="10705"/>
                  </a:cubicBezTo>
                  <a:lnTo>
                    <a:pt x="22440" y="5300"/>
                  </a:lnTo>
                  <a:cubicBezTo>
                    <a:pt x="22370" y="5240"/>
                    <a:pt x="22283" y="5209"/>
                    <a:pt x="22196" y="5209"/>
                  </a:cubicBezTo>
                  <a:cubicBezTo>
                    <a:pt x="22122" y="5209"/>
                    <a:pt x="22048" y="5231"/>
                    <a:pt x="21984" y="5276"/>
                  </a:cubicBezTo>
                  <a:lnTo>
                    <a:pt x="14623" y="10431"/>
                  </a:lnTo>
                  <a:cubicBezTo>
                    <a:pt x="14483" y="10527"/>
                    <a:pt x="14428" y="10708"/>
                    <a:pt x="14489" y="10867"/>
                  </a:cubicBezTo>
                  <a:lnTo>
                    <a:pt x="17438" y="18595"/>
                  </a:lnTo>
                  <a:cubicBezTo>
                    <a:pt x="15564" y="20534"/>
                    <a:pt x="13912" y="22678"/>
                    <a:pt x="12513" y="24985"/>
                  </a:cubicBezTo>
                  <a:lnTo>
                    <a:pt x="4288" y="24138"/>
                  </a:lnTo>
                  <a:cubicBezTo>
                    <a:pt x="4278" y="24137"/>
                    <a:pt x="4268" y="24137"/>
                    <a:pt x="4259" y="24137"/>
                  </a:cubicBezTo>
                  <a:cubicBezTo>
                    <a:pt x="4101" y="24137"/>
                    <a:pt x="3955" y="24229"/>
                    <a:pt x="3900" y="24380"/>
                  </a:cubicBezTo>
                  <a:lnTo>
                    <a:pt x="828" y="32824"/>
                  </a:lnTo>
                  <a:cubicBezTo>
                    <a:pt x="770" y="32984"/>
                    <a:pt x="826" y="33162"/>
                    <a:pt x="967" y="33259"/>
                  </a:cubicBezTo>
                  <a:lnTo>
                    <a:pt x="7774" y="37875"/>
                  </a:lnTo>
                  <a:cubicBezTo>
                    <a:pt x="7463" y="39789"/>
                    <a:pt x="7305" y="41727"/>
                    <a:pt x="7302" y="43667"/>
                  </a:cubicBezTo>
                  <a:cubicBezTo>
                    <a:pt x="7302" y="44371"/>
                    <a:pt x="7329" y="45112"/>
                    <a:pt x="7387" y="45982"/>
                  </a:cubicBezTo>
                  <a:lnTo>
                    <a:pt x="222" y="49982"/>
                  </a:lnTo>
                  <a:cubicBezTo>
                    <a:pt x="73" y="50064"/>
                    <a:pt x="1" y="50238"/>
                    <a:pt x="45" y="50402"/>
                  </a:cubicBezTo>
                  <a:lnTo>
                    <a:pt x="2371" y="59080"/>
                  </a:lnTo>
                  <a:cubicBezTo>
                    <a:pt x="2413" y="59236"/>
                    <a:pt x="2549" y="59358"/>
                    <a:pt x="2707" y="59358"/>
                  </a:cubicBezTo>
                  <a:cubicBezTo>
                    <a:pt x="2716" y="59358"/>
                    <a:pt x="2725" y="59357"/>
                    <a:pt x="2734" y="59357"/>
                  </a:cubicBezTo>
                  <a:lnTo>
                    <a:pt x="10838" y="59254"/>
                  </a:lnTo>
                  <a:cubicBezTo>
                    <a:pt x="12027" y="61733"/>
                    <a:pt x="13496" y="64068"/>
                    <a:pt x="15214" y="66214"/>
                  </a:cubicBezTo>
                  <a:lnTo>
                    <a:pt x="11715" y="73483"/>
                  </a:lnTo>
                  <a:cubicBezTo>
                    <a:pt x="11641" y="73636"/>
                    <a:pt x="11681" y="73820"/>
                    <a:pt x="11812" y="73928"/>
                  </a:cubicBezTo>
                  <a:lnTo>
                    <a:pt x="18695" y="79705"/>
                  </a:lnTo>
                  <a:cubicBezTo>
                    <a:pt x="18764" y="79762"/>
                    <a:pt x="18849" y="79792"/>
                    <a:pt x="18934" y="79792"/>
                  </a:cubicBezTo>
                  <a:cubicBezTo>
                    <a:pt x="19009" y="79792"/>
                    <a:pt x="19084" y="79769"/>
                    <a:pt x="19149" y="79723"/>
                  </a:cubicBezTo>
                  <a:lnTo>
                    <a:pt x="25626" y="75084"/>
                  </a:lnTo>
                  <a:cubicBezTo>
                    <a:pt x="28054" y="76459"/>
                    <a:pt x="30632" y="77549"/>
                    <a:pt x="33311" y="78327"/>
                  </a:cubicBezTo>
                  <a:lnTo>
                    <a:pt x="34610" y="86142"/>
                  </a:lnTo>
                  <a:cubicBezTo>
                    <a:pt x="34639" y="86310"/>
                    <a:pt x="34775" y="86436"/>
                    <a:pt x="34944" y="86451"/>
                  </a:cubicBezTo>
                  <a:lnTo>
                    <a:pt x="43896" y="87235"/>
                  </a:lnTo>
                  <a:cubicBezTo>
                    <a:pt x="43908" y="87237"/>
                    <a:pt x="43918" y="87237"/>
                    <a:pt x="43928" y="87237"/>
                  </a:cubicBezTo>
                  <a:cubicBezTo>
                    <a:pt x="44086" y="87235"/>
                    <a:pt x="44227" y="87136"/>
                    <a:pt x="44279" y="86987"/>
                  </a:cubicBezTo>
                  <a:lnTo>
                    <a:pt x="46898" y="79592"/>
                  </a:lnTo>
                  <a:cubicBezTo>
                    <a:pt x="49708" y="79322"/>
                    <a:pt x="52474" y="78723"/>
                    <a:pt x="55143" y="77807"/>
                  </a:cubicBezTo>
                  <a:lnTo>
                    <a:pt x="60626" y="83379"/>
                  </a:lnTo>
                  <a:cubicBezTo>
                    <a:pt x="60698" y="83451"/>
                    <a:pt x="60794" y="83489"/>
                    <a:pt x="60892" y="83489"/>
                  </a:cubicBezTo>
                  <a:cubicBezTo>
                    <a:pt x="60956" y="83489"/>
                    <a:pt x="61020" y="83473"/>
                    <a:pt x="61078" y="83440"/>
                  </a:cubicBezTo>
                  <a:lnTo>
                    <a:pt x="68859" y="78948"/>
                  </a:lnTo>
                  <a:cubicBezTo>
                    <a:pt x="69005" y="78863"/>
                    <a:pt x="69076" y="78691"/>
                    <a:pt x="69031" y="78527"/>
                  </a:cubicBezTo>
                  <a:lnTo>
                    <a:pt x="66957" y="71015"/>
                  </a:lnTo>
                  <a:cubicBezTo>
                    <a:pt x="69101" y="69166"/>
                    <a:pt x="71021" y="67074"/>
                    <a:pt x="72678" y="64778"/>
                  </a:cubicBezTo>
                  <a:lnTo>
                    <a:pt x="80352" y="66193"/>
                  </a:lnTo>
                  <a:cubicBezTo>
                    <a:pt x="80375" y="66198"/>
                    <a:pt x="80398" y="66200"/>
                    <a:pt x="80421" y="66200"/>
                  </a:cubicBezTo>
                  <a:cubicBezTo>
                    <a:pt x="80563" y="66200"/>
                    <a:pt x="80695" y="66117"/>
                    <a:pt x="80756" y="65985"/>
                  </a:cubicBezTo>
                  <a:lnTo>
                    <a:pt x="84555" y="57842"/>
                  </a:lnTo>
                  <a:cubicBezTo>
                    <a:pt x="84626" y="57688"/>
                    <a:pt x="84585" y="57505"/>
                    <a:pt x="84454" y="57398"/>
                  </a:cubicBezTo>
                  <a:lnTo>
                    <a:pt x="78434" y="52426"/>
                  </a:lnTo>
                  <a:cubicBezTo>
                    <a:pt x="79113" y="49690"/>
                    <a:pt x="79470" y="46882"/>
                    <a:pt x="79499" y="44062"/>
                  </a:cubicBezTo>
                  <a:lnTo>
                    <a:pt x="86652" y="40802"/>
                  </a:lnTo>
                  <a:cubicBezTo>
                    <a:pt x="86806" y="40731"/>
                    <a:pt x="86894" y="40566"/>
                    <a:pt x="86864" y="40398"/>
                  </a:cubicBezTo>
                  <a:lnTo>
                    <a:pt x="85305" y="31550"/>
                  </a:lnTo>
                  <a:cubicBezTo>
                    <a:pt x="85275" y="31383"/>
                    <a:pt x="85137" y="31257"/>
                    <a:pt x="84968" y="31244"/>
                  </a:cubicBezTo>
                  <a:lnTo>
                    <a:pt x="77071" y="30632"/>
                  </a:lnTo>
                  <a:cubicBezTo>
                    <a:pt x="76062" y="28033"/>
                    <a:pt x="74757" y="25561"/>
                    <a:pt x="73180" y="23263"/>
                  </a:cubicBezTo>
                  <a:lnTo>
                    <a:pt x="77250" y="16388"/>
                  </a:lnTo>
                  <a:cubicBezTo>
                    <a:pt x="77337" y="16243"/>
                    <a:pt x="77313" y="16057"/>
                    <a:pt x="77193" y="15937"/>
                  </a:cubicBezTo>
                  <a:lnTo>
                    <a:pt x="70840" y="9584"/>
                  </a:lnTo>
                  <a:cubicBezTo>
                    <a:pt x="70768" y="9512"/>
                    <a:pt x="70673" y="9475"/>
                    <a:pt x="70576" y="9475"/>
                  </a:cubicBezTo>
                  <a:cubicBezTo>
                    <a:pt x="70511" y="9475"/>
                    <a:pt x="70446" y="9492"/>
                    <a:pt x="70387" y="9526"/>
                  </a:cubicBezTo>
                  <a:lnTo>
                    <a:pt x="63454" y="13643"/>
                  </a:lnTo>
                  <a:cubicBezTo>
                    <a:pt x="59404" y="10934"/>
                    <a:pt x="54921" y="9103"/>
                    <a:pt x="50119" y="8200"/>
                  </a:cubicBezTo>
                  <a:lnTo>
                    <a:pt x="48114" y="281"/>
                  </a:lnTo>
                  <a:cubicBezTo>
                    <a:pt x="48071" y="116"/>
                    <a:pt x="47924" y="0"/>
                    <a:pt x="47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3959700" y="2245050"/>
              <a:ext cx="2152375" cy="2162350"/>
            </a:xfrm>
            <a:custGeom>
              <a:rect b="b" l="l" r="r" t="t"/>
              <a:pathLst>
                <a:path extrusionOk="0" h="86494" w="86095">
                  <a:moveTo>
                    <a:pt x="43000" y="20861"/>
                  </a:moveTo>
                  <a:cubicBezTo>
                    <a:pt x="55391" y="20861"/>
                    <a:pt x="65435" y="30906"/>
                    <a:pt x="65435" y="43296"/>
                  </a:cubicBezTo>
                  <a:lnTo>
                    <a:pt x="65436" y="43296"/>
                  </a:lnTo>
                  <a:cubicBezTo>
                    <a:pt x="65436" y="55686"/>
                    <a:pt x="55392" y="65731"/>
                    <a:pt x="43002" y="65731"/>
                  </a:cubicBezTo>
                  <a:cubicBezTo>
                    <a:pt x="30611" y="65731"/>
                    <a:pt x="20566" y="55686"/>
                    <a:pt x="20566" y="43296"/>
                  </a:cubicBezTo>
                  <a:cubicBezTo>
                    <a:pt x="20566" y="30906"/>
                    <a:pt x="30610" y="20861"/>
                    <a:pt x="43000" y="20861"/>
                  </a:cubicBezTo>
                  <a:close/>
                  <a:moveTo>
                    <a:pt x="38366" y="1"/>
                  </a:moveTo>
                  <a:lnTo>
                    <a:pt x="36297" y="8204"/>
                  </a:lnTo>
                  <a:cubicBezTo>
                    <a:pt x="33510" y="8732"/>
                    <a:pt x="30799" y="9595"/>
                    <a:pt x="28218" y="10770"/>
                  </a:cubicBezTo>
                  <a:lnTo>
                    <a:pt x="21794" y="5210"/>
                  </a:lnTo>
                  <a:lnTo>
                    <a:pt x="14433" y="10364"/>
                  </a:lnTo>
                  <a:lnTo>
                    <a:pt x="17467" y="18313"/>
                  </a:lnTo>
                  <a:cubicBezTo>
                    <a:pt x="15489" y="20334"/>
                    <a:pt x="13756" y="22581"/>
                    <a:pt x="12305" y="25009"/>
                  </a:cubicBezTo>
                  <a:lnTo>
                    <a:pt x="3847" y="24137"/>
                  </a:lnTo>
                  <a:lnTo>
                    <a:pt x="773" y="32581"/>
                  </a:lnTo>
                  <a:lnTo>
                    <a:pt x="7776" y="37332"/>
                  </a:lnTo>
                  <a:cubicBezTo>
                    <a:pt x="7442" y="39303"/>
                    <a:pt x="7273" y="41297"/>
                    <a:pt x="7271" y="43297"/>
                  </a:cubicBezTo>
                  <a:cubicBezTo>
                    <a:pt x="7271" y="44147"/>
                    <a:pt x="7311" y="44986"/>
                    <a:pt x="7369" y="45822"/>
                  </a:cubicBezTo>
                  <a:lnTo>
                    <a:pt x="1" y="49935"/>
                  </a:lnTo>
                  <a:lnTo>
                    <a:pt x="2326" y="58613"/>
                  </a:lnTo>
                  <a:lnTo>
                    <a:pt x="10667" y="58506"/>
                  </a:lnTo>
                  <a:cubicBezTo>
                    <a:pt x="11895" y="61111"/>
                    <a:pt x="13434" y="63557"/>
                    <a:pt x="15248" y="65791"/>
                  </a:cubicBezTo>
                  <a:lnTo>
                    <a:pt x="11647" y="73273"/>
                  </a:lnTo>
                  <a:lnTo>
                    <a:pt x="18530" y="79049"/>
                  </a:lnTo>
                  <a:lnTo>
                    <a:pt x="25200" y="74271"/>
                  </a:lnTo>
                  <a:cubicBezTo>
                    <a:pt x="27729" y="75727"/>
                    <a:pt x="30429" y="76868"/>
                    <a:pt x="33235" y="77664"/>
                  </a:cubicBezTo>
                  <a:lnTo>
                    <a:pt x="34573" y="85711"/>
                  </a:lnTo>
                  <a:lnTo>
                    <a:pt x="43524" y="86493"/>
                  </a:lnTo>
                  <a:lnTo>
                    <a:pt x="46224" y="78874"/>
                  </a:lnTo>
                  <a:cubicBezTo>
                    <a:pt x="49163" y="78613"/>
                    <a:pt x="52055" y="77986"/>
                    <a:pt x="54840" y="77009"/>
                  </a:cubicBezTo>
                  <a:lnTo>
                    <a:pt x="60487" y="82748"/>
                  </a:lnTo>
                  <a:lnTo>
                    <a:pt x="68270" y="78256"/>
                  </a:lnTo>
                  <a:lnTo>
                    <a:pt x="66133" y="70517"/>
                  </a:lnTo>
                  <a:cubicBezTo>
                    <a:pt x="68385" y="68599"/>
                    <a:pt x="70393" y="66411"/>
                    <a:pt x="72110" y="64002"/>
                  </a:cubicBezTo>
                  <a:lnTo>
                    <a:pt x="80015" y="65459"/>
                  </a:lnTo>
                  <a:lnTo>
                    <a:pt x="83814" y="57315"/>
                  </a:lnTo>
                  <a:lnTo>
                    <a:pt x="77611" y="52194"/>
                  </a:lnTo>
                  <a:cubicBezTo>
                    <a:pt x="78342" y="49337"/>
                    <a:pt x="78716" y="46400"/>
                    <a:pt x="78727" y="43452"/>
                  </a:cubicBezTo>
                  <a:lnTo>
                    <a:pt x="86095" y="40093"/>
                  </a:lnTo>
                  <a:lnTo>
                    <a:pt x="84534" y="31244"/>
                  </a:lnTo>
                  <a:lnTo>
                    <a:pt x="76404" y="30613"/>
                  </a:lnTo>
                  <a:cubicBezTo>
                    <a:pt x="75369" y="27888"/>
                    <a:pt x="74001" y="25300"/>
                    <a:pt x="72335" y="22909"/>
                  </a:cubicBezTo>
                  <a:lnTo>
                    <a:pt x="76527" y="15829"/>
                  </a:lnTo>
                  <a:lnTo>
                    <a:pt x="70173" y="9475"/>
                  </a:lnTo>
                  <a:lnTo>
                    <a:pt x="63038" y="13711"/>
                  </a:lnTo>
                  <a:cubicBezTo>
                    <a:pt x="58934" y="10929"/>
                    <a:pt x="54293" y="9034"/>
                    <a:pt x="49414" y="8152"/>
                  </a:cubicBezTo>
                  <a:lnTo>
                    <a:pt x="473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3959700" y="2158775"/>
              <a:ext cx="2152375" cy="2162375"/>
            </a:xfrm>
            <a:custGeom>
              <a:rect b="b" l="l" r="r" t="t"/>
              <a:pathLst>
                <a:path extrusionOk="0" h="86495" w="86095">
                  <a:moveTo>
                    <a:pt x="43000" y="20861"/>
                  </a:moveTo>
                  <a:cubicBezTo>
                    <a:pt x="55391" y="20861"/>
                    <a:pt x="65435" y="30906"/>
                    <a:pt x="65435" y="43296"/>
                  </a:cubicBezTo>
                  <a:lnTo>
                    <a:pt x="65436" y="43296"/>
                  </a:lnTo>
                  <a:cubicBezTo>
                    <a:pt x="65436" y="55686"/>
                    <a:pt x="55392" y="65731"/>
                    <a:pt x="43002" y="65731"/>
                  </a:cubicBezTo>
                  <a:cubicBezTo>
                    <a:pt x="30611" y="65731"/>
                    <a:pt x="20566" y="55688"/>
                    <a:pt x="20566" y="43296"/>
                  </a:cubicBezTo>
                  <a:cubicBezTo>
                    <a:pt x="20566" y="30904"/>
                    <a:pt x="30610" y="20861"/>
                    <a:pt x="43000" y="20861"/>
                  </a:cubicBezTo>
                  <a:close/>
                  <a:moveTo>
                    <a:pt x="38366" y="1"/>
                  </a:moveTo>
                  <a:lnTo>
                    <a:pt x="36297" y="8204"/>
                  </a:lnTo>
                  <a:cubicBezTo>
                    <a:pt x="33510" y="8732"/>
                    <a:pt x="30799" y="9594"/>
                    <a:pt x="28216" y="10770"/>
                  </a:cubicBezTo>
                  <a:lnTo>
                    <a:pt x="21794" y="5210"/>
                  </a:lnTo>
                  <a:lnTo>
                    <a:pt x="14433" y="10364"/>
                  </a:lnTo>
                  <a:lnTo>
                    <a:pt x="17467" y="18313"/>
                  </a:lnTo>
                  <a:cubicBezTo>
                    <a:pt x="15489" y="20334"/>
                    <a:pt x="13756" y="22581"/>
                    <a:pt x="12305" y="25009"/>
                  </a:cubicBezTo>
                  <a:lnTo>
                    <a:pt x="3845" y="24136"/>
                  </a:lnTo>
                  <a:lnTo>
                    <a:pt x="773" y="32579"/>
                  </a:lnTo>
                  <a:lnTo>
                    <a:pt x="7776" y="37331"/>
                  </a:lnTo>
                  <a:cubicBezTo>
                    <a:pt x="7442" y="39301"/>
                    <a:pt x="7273" y="41296"/>
                    <a:pt x="7271" y="43296"/>
                  </a:cubicBezTo>
                  <a:cubicBezTo>
                    <a:pt x="7271" y="44145"/>
                    <a:pt x="7311" y="44984"/>
                    <a:pt x="7369" y="45820"/>
                  </a:cubicBezTo>
                  <a:lnTo>
                    <a:pt x="1" y="49934"/>
                  </a:lnTo>
                  <a:lnTo>
                    <a:pt x="2326" y="58613"/>
                  </a:lnTo>
                  <a:lnTo>
                    <a:pt x="10667" y="58505"/>
                  </a:lnTo>
                  <a:cubicBezTo>
                    <a:pt x="11895" y="61109"/>
                    <a:pt x="13434" y="63555"/>
                    <a:pt x="15248" y="65791"/>
                  </a:cubicBezTo>
                  <a:lnTo>
                    <a:pt x="11647" y="73273"/>
                  </a:lnTo>
                  <a:lnTo>
                    <a:pt x="18530" y="79048"/>
                  </a:lnTo>
                  <a:lnTo>
                    <a:pt x="25200" y="74270"/>
                  </a:lnTo>
                  <a:cubicBezTo>
                    <a:pt x="27729" y="75727"/>
                    <a:pt x="30429" y="76868"/>
                    <a:pt x="33237" y="77665"/>
                  </a:cubicBezTo>
                  <a:lnTo>
                    <a:pt x="34573" y="85711"/>
                  </a:lnTo>
                  <a:lnTo>
                    <a:pt x="43524" y="86495"/>
                  </a:lnTo>
                  <a:lnTo>
                    <a:pt x="46224" y="78874"/>
                  </a:lnTo>
                  <a:cubicBezTo>
                    <a:pt x="49163" y="78612"/>
                    <a:pt x="52057" y="77986"/>
                    <a:pt x="54840" y="77009"/>
                  </a:cubicBezTo>
                  <a:lnTo>
                    <a:pt x="60488" y="82748"/>
                  </a:lnTo>
                  <a:lnTo>
                    <a:pt x="68270" y="78256"/>
                  </a:lnTo>
                  <a:lnTo>
                    <a:pt x="66133" y="70518"/>
                  </a:lnTo>
                  <a:cubicBezTo>
                    <a:pt x="68385" y="68599"/>
                    <a:pt x="70395" y="66412"/>
                    <a:pt x="72111" y="64002"/>
                  </a:cubicBezTo>
                  <a:lnTo>
                    <a:pt x="80017" y="65460"/>
                  </a:lnTo>
                  <a:lnTo>
                    <a:pt x="83814" y="57317"/>
                  </a:lnTo>
                  <a:lnTo>
                    <a:pt x="77613" y="52195"/>
                  </a:lnTo>
                  <a:cubicBezTo>
                    <a:pt x="78342" y="49337"/>
                    <a:pt x="78716" y="46399"/>
                    <a:pt x="78727" y="43450"/>
                  </a:cubicBezTo>
                  <a:lnTo>
                    <a:pt x="86095" y="40093"/>
                  </a:lnTo>
                  <a:lnTo>
                    <a:pt x="84534" y="31244"/>
                  </a:lnTo>
                  <a:lnTo>
                    <a:pt x="76404" y="30613"/>
                  </a:lnTo>
                  <a:cubicBezTo>
                    <a:pt x="75369" y="27888"/>
                    <a:pt x="74001" y="25300"/>
                    <a:pt x="72335" y="22908"/>
                  </a:cubicBezTo>
                  <a:lnTo>
                    <a:pt x="76527" y="15829"/>
                  </a:lnTo>
                  <a:lnTo>
                    <a:pt x="70173" y="9475"/>
                  </a:lnTo>
                  <a:lnTo>
                    <a:pt x="63038" y="13711"/>
                  </a:lnTo>
                  <a:cubicBezTo>
                    <a:pt x="58934" y="10927"/>
                    <a:pt x="54293" y="9034"/>
                    <a:pt x="49414" y="8152"/>
                  </a:cubicBezTo>
                  <a:lnTo>
                    <a:pt x="47350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3949600" y="2149500"/>
              <a:ext cx="2172425" cy="2180900"/>
            </a:xfrm>
            <a:custGeom>
              <a:rect b="b" l="l" r="r" t="t"/>
              <a:pathLst>
                <a:path extrusionOk="0" h="87236" w="86897">
                  <a:moveTo>
                    <a:pt x="43404" y="21604"/>
                  </a:moveTo>
                  <a:cubicBezTo>
                    <a:pt x="55570" y="21604"/>
                    <a:pt x="65468" y="31501"/>
                    <a:pt x="65468" y="43667"/>
                  </a:cubicBezTo>
                  <a:cubicBezTo>
                    <a:pt x="65468" y="55833"/>
                    <a:pt x="55570" y="65730"/>
                    <a:pt x="43404" y="65730"/>
                  </a:cubicBezTo>
                  <a:cubicBezTo>
                    <a:pt x="31238" y="65730"/>
                    <a:pt x="21341" y="55833"/>
                    <a:pt x="21341" y="43667"/>
                  </a:cubicBezTo>
                  <a:cubicBezTo>
                    <a:pt x="21341" y="31501"/>
                    <a:pt x="31238" y="21604"/>
                    <a:pt x="43404" y="21604"/>
                  </a:cubicBezTo>
                  <a:close/>
                  <a:moveTo>
                    <a:pt x="43404" y="20861"/>
                  </a:moveTo>
                  <a:cubicBezTo>
                    <a:pt x="30828" y="20861"/>
                    <a:pt x="20599" y="31091"/>
                    <a:pt x="20599" y="43667"/>
                  </a:cubicBezTo>
                  <a:cubicBezTo>
                    <a:pt x="20599" y="56243"/>
                    <a:pt x="30828" y="66473"/>
                    <a:pt x="43404" y="66473"/>
                  </a:cubicBezTo>
                  <a:cubicBezTo>
                    <a:pt x="55980" y="66473"/>
                    <a:pt x="66212" y="56241"/>
                    <a:pt x="66212" y="43667"/>
                  </a:cubicBezTo>
                  <a:cubicBezTo>
                    <a:pt x="66212" y="31092"/>
                    <a:pt x="55980" y="20861"/>
                    <a:pt x="43404" y="20861"/>
                  </a:cubicBezTo>
                  <a:close/>
                  <a:moveTo>
                    <a:pt x="47466" y="743"/>
                  </a:moveTo>
                  <a:lnTo>
                    <a:pt x="49457" y="8613"/>
                  </a:lnTo>
                  <a:cubicBezTo>
                    <a:pt x="49493" y="8754"/>
                    <a:pt x="49608" y="8863"/>
                    <a:pt x="49751" y="8888"/>
                  </a:cubicBezTo>
                  <a:cubicBezTo>
                    <a:pt x="54619" y="9770"/>
                    <a:pt x="59155" y="11622"/>
                    <a:pt x="63234" y="14390"/>
                  </a:cubicBezTo>
                  <a:cubicBezTo>
                    <a:pt x="63297" y="14432"/>
                    <a:pt x="63370" y="14454"/>
                    <a:pt x="63443" y="14454"/>
                  </a:cubicBezTo>
                  <a:cubicBezTo>
                    <a:pt x="63508" y="14454"/>
                    <a:pt x="63573" y="14437"/>
                    <a:pt x="63632" y="14402"/>
                  </a:cubicBezTo>
                  <a:lnTo>
                    <a:pt x="70519" y="10312"/>
                  </a:lnTo>
                  <a:lnTo>
                    <a:pt x="76467" y="16259"/>
                  </a:lnTo>
                  <a:lnTo>
                    <a:pt x="72422" y="23092"/>
                  </a:lnTo>
                  <a:cubicBezTo>
                    <a:pt x="72347" y="23216"/>
                    <a:pt x="72353" y="23374"/>
                    <a:pt x="72436" y="23492"/>
                  </a:cubicBezTo>
                  <a:cubicBezTo>
                    <a:pt x="74085" y="25859"/>
                    <a:pt x="75437" y="28421"/>
                    <a:pt x="76464" y="31116"/>
                  </a:cubicBezTo>
                  <a:cubicBezTo>
                    <a:pt x="76514" y="31251"/>
                    <a:pt x="76639" y="31343"/>
                    <a:pt x="76781" y="31355"/>
                  </a:cubicBezTo>
                  <a:lnTo>
                    <a:pt x="84625" y="31964"/>
                  </a:lnTo>
                  <a:lnTo>
                    <a:pt x="86086" y="40246"/>
                  </a:lnTo>
                  <a:lnTo>
                    <a:pt x="78976" y="43484"/>
                  </a:lnTo>
                  <a:cubicBezTo>
                    <a:pt x="78844" y="43545"/>
                    <a:pt x="78759" y="43676"/>
                    <a:pt x="78759" y="43821"/>
                  </a:cubicBezTo>
                  <a:cubicBezTo>
                    <a:pt x="78749" y="46739"/>
                    <a:pt x="78379" y="49645"/>
                    <a:pt x="77657" y="52473"/>
                  </a:cubicBezTo>
                  <a:cubicBezTo>
                    <a:pt x="77622" y="52612"/>
                    <a:pt x="77669" y="52759"/>
                    <a:pt x="77781" y="52851"/>
                  </a:cubicBezTo>
                  <a:lnTo>
                    <a:pt x="83761" y="57789"/>
                  </a:lnTo>
                  <a:lnTo>
                    <a:pt x="80207" y="65413"/>
                  </a:lnTo>
                  <a:lnTo>
                    <a:pt x="72583" y="64006"/>
                  </a:lnTo>
                  <a:cubicBezTo>
                    <a:pt x="72559" y="64002"/>
                    <a:pt x="72535" y="63999"/>
                    <a:pt x="72512" y="63999"/>
                  </a:cubicBezTo>
                  <a:cubicBezTo>
                    <a:pt x="72393" y="63999"/>
                    <a:pt x="72280" y="64056"/>
                    <a:pt x="72212" y="64155"/>
                  </a:cubicBezTo>
                  <a:cubicBezTo>
                    <a:pt x="70513" y="66541"/>
                    <a:pt x="68527" y="68706"/>
                    <a:pt x="66296" y="70604"/>
                  </a:cubicBezTo>
                  <a:cubicBezTo>
                    <a:pt x="66185" y="70697"/>
                    <a:pt x="66139" y="70846"/>
                    <a:pt x="66179" y="70986"/>
                  </a:cubicBezTo>
                  <a:lnTo>
                    <a:pt x="68238" y="78447"/>
                  </a:lnTo>
                  <a:lnTo>
                    <a:pt x="60955" y="82653"/>
                  </a:lnTo>
                  <a:lnTo>
                    <a:pt x="55508" y="77118"/>
                  </a:lnTo>
                  <a:cubicBezTo>
                    <a:pt x="55437" y="77047"/>
                    <a:pt x="55342" y="77008"/>
                    <a:pt x="55245" y="77008"/>
                  </a:cubicBezTo>
                  <a:cubicBezTo>
                    <a:pt x="55203" y="77008"/>
                    <a:pt x="55161" y="77015"/>
                    <a:pt x="55120" y="77029"/>
                  </a:cubicBezTo>
                  <a:cubicBezTo>
                    <a:pt x="52366" y="77995"/>
                    <a:pt x="49503" y="78615"/>
                    <a:pt x="46595" y="78875"/>
                  </a:cubicBezTo>
                  <a:cubicBezTo>
                    <a:pt x="46451" y="78887"/>
                    <a:pt x="46327" y="78983"/>
                    <a:pt x="46278" y="79120"/>
                  </a:cubicBezTo>
                  <a:lnTo>
                    <a:pt x="43676" y="86469"/>
                  </a:lnTo>
                  <a:lnTo>
                    <a:pt x="35298" y="85736"/>
                  </a:lnTo>
                  <a:lnTo>
                    <a:pt x="34006" y="77974"/>
                  </a:lnTo>
                  <a:cubicBezTo>
                    <a:pt x="33982" y="77833"/>
                    <a:pt x="33880" y="77717"/>
                    <a:pt x="33742" y="77677"/>
                  </a:cubicBezTo>
                  <a:cubicBezTo>
                    <a:pt x="30963" y="76888"/>
                    <a:pt x="28292" y="75761"/>
                    <a:pt x="25790" y="74321"/>
                  </a:cubicBezTo>
                  <a:cubicBezTo>
                    <a:pt x="25732" y="74287"/>
                    <a:pt x="25668" y="74271"/>
                    <a:pt x="25604" y="74271"/>
                  </a:cubicBezTo>
                  <a:cubicBezTo>
                    <a:pt x="25528" y="74271"/>
                    <a:pt x="25452" y="74294"/>
                    <a:pt x="25387" y="74340"/>
                  </a:cubicBezTo>
                  <a:lnTo>
                    <a:pt x="18952" y="78949"/>
                  </a:lnTo>
                  <a:lnTo>
                    <a:pt x="12512" y="73544"/>
                  </a:lnTo>
                  <a:lnTo>
                    <a:pt x="15986" y="66324"/>
                  </a:lnTo>
                  <a:cubicBezTo>
                    <a:pt x="16049" y="66194"/>
                    <a:pt x="16031" y="66041"/>
                    <a:pt x="15940" y="65928"/>
                  </a:cubicBezTo>
                  <a:cubicBezTo>
                    <a:pt x="14145" y="63717"/>
                    <a:pt x="12623" y="61296"/>
                    <a:pt x="11408" y="58720"/>
                  </a:cubicBezTo>
                  <a:cubicBezTo>
                    <a:pt x="11346" y="58588"/>
                    <a:pt x="11221" y="58524"/>
                    <a:pt x="11067" y="58506"/>
                  </a:cubicBezTo>
                  <a:lnTo>
                    <a:pt x="3014" y="58610"/>
                  </a:lnTo>
                  <a:lnTo>
                    <a:pt x="838" y="50490"/>
                  </a:lnTo>
                  <a:lnTo>
                    <a:pt x="7953" y="46517"/>
                  </a:lnTo>
                  <a:cubicBezTo>
                    <a:pt x="8079" y="46447"/>
                    <a:pt x="8153" y="46310"/>
                    <a:pt x="8143" y="46166"/>
                  </a:cubicBezTo>
                  <a:cubicBezTo>
                    <a:pt x="8076" y="45207"/>
                    <a:pt x="8045" y="44412"/>
                    <a:pt x="8045" y="43667"/>
                  </a:cubicBezTo>
                  <a:cubicBezTo>
                    <a:pt x="8048" y="41689"/>
                    <a:pt x="8216" y="39715"/>
                    <a:pt x="8547" y="37764"/>
                  </a:cubicBezTo>
                  <a:cubicBezTo>
                    <a:pt x="8570" y="37622"/>
                    <a:pt x="8508" y="37478"/>
                    <a:pt x="8388" y="37396"/>
                  </a:cubicBezTo>
                  <a:lnTo>
                    <a:pt x="1624" y="32808"/>
                  </a:lnTo>
                  <a:lnTo>
                    <a:pt x="4500" y="24909"/>
                  </a:lnTo>
                  <a:lnTo>
                    <a:pt x="12670" y="25751"/>
                  </a:lnTo>
                  <a:cubicBezTo>
                    <a:pt x="12682" y="25752"/>
                    <a:pt x="12694" y="25753"/>
                    <a:pt x="12706" y="25753"/>
                  </a:cubicBezTo>
                  <a:cubicBezTo>
                    <a:pt x="12837" y="25753"/>
                    <a:pt x="12959" y="25685"/>
                    <a:pt x="13028" y="25571"/>
                  </a:cubicBezTo>
                  <a:cubicBezTo>
                    <a:pt x="14464" y="23169"/>
                    <a:pt x="16178" y="20946"/>
                    <a:pt x="18135" y="18946"/>
                  </a:cubicBezTo>
                  <a:cubicBezTo>
                    <a:pt x="18237" y="18842"/>
                    <a:pt x="18269" y="18689"/>
                    <a:pt x="18217" y="18552"/>
                  </a:cubicBezTo>
                  <a:lnTo>
                    <a:pt x="15287" y="10873"/>
                  </a:lnTo>
                  <a:lnTo>
                    <a:pt x="22174" y="6053"/>
                  </a:lnTo>
                  <a:lnTo>
                    <a:pt x="28378" y="11423"/>
                  </a:lnTo>
                  <a:cubicBezTo>
                    <a:pt x="28447" y="11482"/>
                    <a:pt x="28533" y="11513"/>
                    <a:pt x="28620" y="11513"/>
                  </a:cubicBezTo>
                  <a:cubicBezTo>
                    <a:pt x="28673" y="11513"/>
                    <a:pt x="28726" y="11502"/>
                    <a:pt x="28776" y="11479"/>
                  </a:cubicBezTo>
                  <a:cubicBezTo>
                    <a:pt x="31329" y="10316"/>
                    <a:pt x="34014" y="9464"/>
                    <a:pt x="36770" y="8940"/>
                  </a:cubicBezTo>
                  <a:cubicBezTo>
                    <a:pt x="36912" y="8913"/>
                    <a:pt x="37026" y="8806"/>
                    <a:pt x="37062" y="8665"/>
                  </a:cubicBezTo>
                  <a:lnTo>
                    <a:pt x="39059" y="743"/>
                  </a:lnTo>
                  <a:close/>
                  <a:moveTo>
                    <a:pt x="38770" y="1"/>
                  </a:moveTo>
                  <a:cubicBezTo>
                    <a:pt x="38599" y="1"/>
                    <a:pt x="38451" y="115"/>
                    <a:pt x="38410" y="281"/>
                  </a:cubicBezTo>
                  <a:lnTo>
                    <a:pt x="36398" y="8254"/>
                  </a:lnTo>
                  <a:cubicBezTo>
                    <a:pt x="33742" y="8778"/>
                    <a:pt x="31155" y="9599"/>
                    <a:pt x="28684" y="10704"/>
                  </a:cubicBezTo>
                  <a:lnTo>
                    <a:pt x="22441" y="5300"/>
                  </a:lnTo>
                  <a:cubicBezTo>
                    <a:pt x="22371" y="5240"/>
                    <a:pt x="22284" y="5209"/>
                    <a:pt x="22197" y="5209"/>
                  </a:cubicBezTo>
                  <a:cubicBezTo>
                    <a:pt x="22123" y="5209"/>
                    <a:pt x="22048" y="5232"/>
                    <a:pt x="21984" y="5277"/>
                  </a:cubicBezTo>
                  <a:lnTo>
                    <a:pt x="14625" y="10431"/>
                  </a:lnTo>
                  <a:cubicBezTo>
                    <a:pt x="14485" y="10527"/>
                    <a:pt x="14429" y="10709"/>
                    <a:pt x="14491" y="10867"/>
                  </a:cubicBezTo>
                  <a:lnTo>
                    <a:pt x="17439" y="18595"/>
                  </a:lnTo>
                  <a:cubicBezTo>
                    <a:pt x="15565" y="20536"/>
                    <a:pt x="13912" y="22679"/>
                    <a:pt x="12512" y="24985"/>
                  </a:cubicBezTo>
                  <a:lnTo>
                    <a:pt x="4289" y="24138"/>
                  </a:lnTo>
                  <a:cubicBezTo>
                    <a:pt x="4278" y="24137"/>
                    <a:pt x="4267" y="24137"/>
                    <a:pt x="4256" y="24137"/>
                  </a:cubicBezTo>
                  <a:cubicBezTo>
                    <a:pt x="4100" y="24137"/>
                    <a:pt x="3959" y="24233"/>
                    <a:pt x="3902" y="24380"/>
                  </a:cubicBezTo>
                  <a:lnTo>
                    <a:pt x="828" y="32824"/>
                  </a:lnTo>
                  <a:cubicBezTo>
                    <a:pt x="770" y="32983"/>
                    <a:pt x="828" y="33162"/>
                    <a:pt x="969" y="33257"/>
                  </a:cubicBezTo>
                  <a:lnTo>
                    <a:pt x="7775" y="37876"/>
                  </a:lnTo>
                  <a:cubicBezTo>
                    <a:pt x="7463" y="39790"/>
                    <a:pt x="7305" y="41726"/>
                    <a:pt x="7302" y="43667"/>
                  </a:cubicBezTo>
                  <a:cubicBezTo>
                    <a:pt x="7302" y="44366"/>
                    <a:pt x="7329" y="45109"/>
                    <a:pt x="7387" y="45982"/>
                  </a:cubicBezTo>
                  <a:lnTo>
                    <a:pt x="224" y="49982"/>
                  </a:lnTo>
                  <a:cubicBezTo>
                    <a:pt x="75" y="50064"/>
                    <a:pt x="1" y="50238"/>
                    <a:pt x="45" y="50403"/>
                  </a:cubicBezTo>
                  <a:lnTo>
                    <a:pt x="2371" y="59081"/>
                  </a:lnTo>
                  <a:cubicBezTo>
                    <a:pt x="2414" y="59246"/>
                    <a:pt x="2552" y="59336"/>
                    <a:pt x="2735" y="59357"/>
                  </a:cubicBezTo>
                  <a:lnTo>
                    <a:pt x="10839" y="59253"/>
                  </a:lnTo>
                  <a:cubicBezTo>
                    <a:pt x="12027" y="61733"/>
                    <a:pt x="13496" y="64067"/>
                    <a:pt x="15216" y="66214"/>
                  </a:cubicBezTo>
                  <a:lnTo>
                    <a:pt x="11716" y="73483"/>
                  </a:lnTo>
                  <a:cubicBezTo>
                    <a:pt x="11643" y="73636"/>
                    <a:pt x="11681" y="73820"/>
                    <a:pt x="11812" y="73929"/>
                  </a:cubicBezTo>
                  <a:lnTo>
                    <a:pt x="18695" y="79704"/>
                  </a:lnTo>
                  <a:cubicBezTo>
                    <a:pt x="18764" y="79761"/>
                    <a:pt x="18849" y="79790"/>
                    <a:pt x="18935" y="79790"/>
                  </a:cubicBezTo>
                  <a:cubicBezTo>
                    <a:pt x="19010" y="79790"/>
                    <a:pt x="19086" y="79768"/>
                    <a:pt x="19151" y="79722"/>
                  </a:cubicBezTo>
                  <a:lnTo>
                    <a:pt x="25628" y="75084"/>
                  </a:lnTo>
                  <a:cubicBezTo>
                    <a:pt x="28054" y="76459"/>
                    <a:pt x="30634" y="77548"/>
                    <a:pt x="33313" y="78327"/>
                  </a:cubicBezTo>
                  <a:lnTo>
                    <a:pt x="34612" y="86142"/>
                  </a:lnTo>
                  <a:cubicBezTo>
                    <a:pt x="34639" y="86309"/>
                    <a:pt x="34777" y="86436"/>
                    <a:pt x="34946" y="86451"/>
                  </a:cubicBezTo>
                  <a:lnTo>
                    <a:pt x="43897" y="87234"/>
                  </a:lnTo>
                  <a:cubicBezTo>
                    <a:pt x="43908" y="87235"/>
                    <a:pt x="43918" y="87235"/>
                    <a:pt x="43928" y="87235"/>
                  </a:cubicBezTo>
                  <a:cubicBezTo>
                    <a:pt x="44087" y="87235"/>
                    <a:pt x="44227" y="87136"/>
                    <a:pt x="44280" y="86987"/>
                  </a:cubicBezTo>
                  <a:lnTo>
                    <a:pt x="46900" y="79592"/>
                  </a:lnTo>
                  <a:cubicBezTo>
                    <a:pt x="49709" y="79322"/>
                    <a:pt x="52476" y="78724"/>
                    <a:pt x="55146" y="77807"/>
                  </a:cubicBezTo>
                  <a:lnTo>
                    <a:pt x="60628" y="83379"/>
                  </a:lnTo>
                  <a:cubicBezTo>
                    <a:pt x="60700" y="83452"/>
                    <a:pt x="60796" y="83490"/>
                    <a:pt x="60893" y="83490"/>
                  </a:cubicBezTo>
                  <a:cubicBezTo>
                    <a:pt x="60957" y="83490"/>
                    <a:pt x="61020" y="83473"/>
                    <a:pt x="61078" y="83440"/>
                  </a:cubicBezTo>
                  <a:lnTo>
                    <a:pt x="68859" y="78948"/>
                  </a:lnTo>
                  <a:cubicBezTo>
                    <a:pt x="69006" y="78863"/>
                    <a:pt x="69077" y="78691"/>
                    <a:pt x="69033" y="78528"/>
                  </a:cubicBezTo>
                  <a:lnTo>
                    <a:pt x="66958" y="71015"/>
                  </a:lnTo>
                  <a:cubicBezTo>
                    <a:pt x="69103" y="69166"/>
                    <a:pt x="71023" y="67074"/>
                    <a:pt x="72680" y="64778"/>
                  </a:cubicBezTo>
                  <a:lnTo>
                    <a:pt x="80354" y="66194"/>
                  </a:lnTo>
                  <a:cubicBezTo>
                    <a:pt x="80378" y="66199"/>
                    <a:pt x="80402" y="66201"/>
                    <a:pt x="80426" y="66201"/>
                  </a:cubicBezTo>
                  <a:cubicBezTo>
                    <a:pt x="80567" y="66201"/>
                    <a:pt x="80700" y="66118"/>
                    <a:pt x="80758" y="65986"/>
                  </a:cubicBezTo>
                  <a:lnTo>
                    <a:pt x="84555" y="57842"/>
                  </a:lnTo>
                  <a:cubicBezTo>
                    <a:pt x="84626" y="57688"/>
                    <a:pt x="84585" y="57507"/>
                    <a:pt x="84456" y="57398"/>
                  </a:cubicBezTo>
                  <a:lnTo>
                    <a:pt x="78436" y="52427"/>
                  </a:lnTo>
                  <a:cubicBezTo>
                    <a:pt x="79116" y="49690"/>
                    <a:pt x="79472" y="46882"/>
                    <a:pt x="79500" y="44062"/>
                  </a:cubicBezTo>
                  <a:lnTo>
                    <a:pt x="86655" y="40802"/>
                  </a:lnTo>
                  <a:cubicBezTo>
                    <a:pt x="86809" y="40733"/>
                    <a:pt x="86897" y="40566"/>
                    <a:pt x="86867" y="40400"/>
                  </a:cubicBezTo>
                  <a:lnTo>
                    <a:pt x="85306" y="31551"/>
                  </a:lnTo>
                  <a:cubicBezTo>
                    <a:pt x="85277" y="31383"/>
                    <a:pt x="85139" y="31257"/>
                    <a:pt x="84969" y="31245"/>
                  </a:cubicBezTo>
                  <a:lnTo>
                    <a:pt x="77072" y="30632"/>
                  </a:lnTo>
                  <a:cubicBezTo>
                    <a:pt x="76066" y="28033"/>
                    <a:pt x="74759" y="25561"/>
                    <a:pt x="73182" y="23264"/>
                  </a:cubicBezTo>
                  <a:lnTo>
                    <a:pt x="77252" y="16388"/>
                  </a:lnTo>
                  <a:cubicBezTo>
                    <a:pt x="77338" y="16243"/>
                    <a:pt x="77316" y="16057"/>
                    <a:pt x="77196" y="15937"/>
                  </a:cubicBezTo>
                  <a:lnTo>
                    <a:pt x="70842" y="9583"/>
                  </a:lnTo>
                  <a:cubicBezTo>
                    <a:pt x="70770" y="9512"/>
                    <a:pt x="70675" y="9475"/>
                    <a:pt x="70579" y="9475"/>
                  </a:cubicBezTo>
                  <a:cubicBezTo>
                    <a:pt x="70514" y="9475"/>
                    <a:pt x="70449" y="9492"/>
                    <a:pt x="70390" y="9526"/>
                  </a:cubicBezTo>
                  <a:lnTo>
                    <a:pt x="63455" y="13643"/>
                  </a:lnTo>
                  <a:cubicBezTo>
                    <a:pt x="59408" y="10934"/>
                    <a:pt x="54923" y="9103"/>
                    <a:pt x="50121" y="8200"/>
                  </a:cubicBezTo>
                  <a:lnTo>
                    <a:pt x="48116" y="280"/>
                  </a:lnTo>
                  <a:cubicBezTo>
                    <a:pt x="48074" y="115"/>
                    <a:pt x="47926" y="1"/>
                    <a:pt x="47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5638800" y="3738150"/>
              <a:ext cx="407500" cy="367050"/>
            </a:xfrm>
            <a:custGeom>
              <a:rect b="b" l="l" r="r" t="t"/>
              <a:pathLst>
                <a:path extrusionOk="0" h="14682" w="16300">
                  <a:moveTo>
                    <a:pt x="5682" y="0"/>
                  </a:moveTo>
                  <a:cubicBezTo>
                    <a:pt x="2619" y="0"/>
                    <a:pt x="1854" y="1531"/>
                    <a:pt x="1854" y="1531"/>
                  </a:cubicBezTo>
                  <a:cubicBezTo>
                    <a:pt x="1854" y="1531"/>
                    <a:pt x="2040" y="2086"/>
                    <a:pt x="1483" y="3199"/>
                  </a:cubicBezTo>
                  <a:cubicBezTo>
                    <a:pt x="926" y="4309"/>
                    <a:pt x="1" y="4679"/>
                    <a:pt x="556" y="5236"/>
                  </a:cubicBezTo>
                  <a:cubicBezTo>
                    <a:pt x="1113" y="5791"/>
                    <a:pt x="2408" y="6347"/>
                    <a:pt x="2408" y="6347"/>
                  </a:cubicBezTo>
                  <a:cubicBezTo>
                    <a:pt x="2408" y="6347"/>
                    <a:pt x="2779" y="10050"/>
                    <a:pt x="4445" y="11718"/>
                  </a:cubicBezTo>
                  <a:cubicBezTo>
                    <a:pt x="4929" y="12201"/>
                    <a:pt x="5600" y="12373"/>
                    <a:pt x="6310" y="12373"/>
                  </a:cubicBezTo>
                  <a:cubicBezTo>
                    <a:pt x="8043" y="12373"/>
                    <a:pt x="10002" y="11348"/>
                    <a:pt x="10002" y="11348"/>
                  </a:cubicBezTo>
                  <a:lnTo>
                    <a:pt x="11854" y="14682"/>
                  </a:lnTo>
                  <a:lnTo>
                    <a:pt x="16300" y="12087"/>
                  </a:lnTo>
                  <a:cubicBezTo>
                    <a:pt x="16300" y="12087"/>
                    <a:pt x="15189" y="10977"/>
                    <a:pt x="13892" y="7088"/>
                  </a:cubicBezTo>
                  <a:cubicBezTo>
                    <a:pt x="12596" y="3197"/>
                    <a:pt x="10559" y="420"/>
                    <a:pt x="6670" y="49"/>
                  </a:cubicBezTo>
                  <a:cubicBezTo>
                    <a:pt x="6316" y="15"/>
                    <a:pt x="5988" y="0"/>
                    <a:pt x="5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5632450" y="3729600"/>
              <a:ext cx="427800" cy="387400"/>
            </a:xfrm>
            <a:custGeom>
              <a:rect b="b" l="l" r="r" t="t"/>
              <a:pathLst>
                <a:path extrusionOk="0" h="15496" w="17112">
                  <a:moveTo>
                    <a:pt x="5924" y="684"/>
                  </a:moveTo>
                  <a:cubicBezTo>
                    <a:pt x="6222" y="684"/>
                    <a:pt x="6544" y="699"/>
                    <a:pt x="6891" y="732"/>
                  </a:cubicBezTo>
                  <a:cubicBezTo>
                    <a:pt x="10222" y="1050"/>
                    <a:pt x="12359" y="3149"/>
                    <a:pt x="13821" y="7538"/>
                  </a:cubicBezTo>
                  <a:cubicBezTo>
                    <a:pt x="14763" y="10362"/>
                    <a:pt x="15615" y="11758"/>
                    <a:pt x="16037" y="12334"/>
                  </a:cubicBezTo>
                  <a:lnTo>
                    <a:pt x="12240" y="14550"/>
                  </a:lnTo>
                  <a:lnTo>
                    <a:pt x="10394" y="11231"/>
                  </a:lnTo>
                  <a:lnTo>
                    <a:pt x="10098" y="11386"/>
                  </a:lnTo>
                  <a:cubicBezTo>
                    <a:pt x="10072" y="11399"/>
                    <a:pt x="8175" y="12378"/>
                    <a:pt x="6566" y="12378"/>
                  </a:cubicBezTo>
                  <a:cubicBezTo>
                    <a:pt x="5939" y="12378"/>
                    <a:pt x="5356" y="12230"/>
                    <a:pt x="4944" y="11818"/>
                  </a:cubicBezTo>
                  <a:cubicBezTo>
                    <a:pt x="3385" y="10258"/>
                    <a:pt x="3009" y="6690"/>
                    <a:pt x="3005" y="6654"/>
                  </a:cubicBezTo>
                  <a:lnTo>
                    <a:pt x="2984" y="6454"/>
                  </a:lnTo>
                  <a:lnTo>
                    <a:pt x="2798" y="6374"/>
                  </a:lnTo>
                  <a:cubicBezTo>
                    <a:pt x="2454" y="6225"/>
                    <a:pt x="1471" y="5750"/>
                    <a:pt x="1054" y="5334"/>
                  </a:cubicBezTo>
                  <a:cubicBezTo>
                    <a:pt x="948" y="5229"/>
                    <a:pt x="929" y="5210"/>
                    <a:pt x="1314" y="4749"/>
                  </a:cubicBezTo>
                  <a:cubicBezTo>
                    <a:pt x="1538" y="4482"/>
                    <a:pt x="1817" y="4148"/>
                    <a:pt x="2044" y="3693"/>
                  </a:cubicBezTo>
                  <a:cubicBezTo>
                    <a:pt x="2488" y="2807"/>
                    <a:pt x="2501" y="2217"/>
                    <a:pt x="2469" y="1941"/>
                  </a:cubicBezTo>
                  <a:cubicBezTo>
                    <a:pt x="2677" y="1646"/>
                    <a:pt x="3545" y="684"/>
                    <a:pt x="5924" y="684"/>
                  </a:cubicBezTo>
                  <a:close/>
                  <a:moveTo>
                    <a:pt x="5947" y="0"/>
                  </a:moveTo>
                  <a:cubicBezTo>
                    <a:pt x="2701" y="0"/>
                    <a:pt x="1840" y="1644"/>
                    <a:pt x="1801" y="1720"/>
                  </a:cubicBezTo>
                  <a:lnTo>
                    <a:pt x="1746" y="1846"/>
                  </a:lnTo>
                  <a:lnTo>
                    <a:pt x="1780" y="1972"/>
                  </a:lnTo>
                  <a:cubicBezTo>
                    <a:pt x="1781" y="1977"/>
                    <a:pt x="1900" y="2449"/>
                    <a:pt x="1431" y="3386"/>
                  </a:cubicBezTo>
                  <a:cubicBezTo>
                    <a:pt x="1239" y="3769"/>
                    <a:pt x="999" y="4056"/>
                    <a:pt x="788" y="4310"/>
                  </a:cubicBezTo>
                  <a:cubicBezTo>
                    <a:pt x="437" y="4730"/>
                    <a:pt x="1" y="5251"/>
                    <a:pt x="568" y="5820"/>
                  </a:cubicBezTo>
                  <a:cubicBezTo>
                    <a:pt x="1040" y="6291"/>
                    <a:pt x="1954" y="6741"/>
                    <a:pt x="2346" y="6922"/>
                  </a:cubicBezTo>
                  <a:cubicBezTo>
                    <a:pt x="2450" y="7736"/>
                    <a:pt x="2934" y="10777"/>
                    <a:pt x="4459" y="12302"/>
                  </a:cubicBezTo>
                  <a:cubicBezTo>
                    <a:pt x="5018" y="12860"/>
                    <a:pt x="5778" y="13056"/>
                    <a:pt x="6568" y="13056"/>
                  </a:cubicBezTo>
                  <a:cubicBezTo>
                    <a:pt x="7978" y="13056"/>
                    <a:pt x="9483" y="12434"/>
                    <a:pt x="10115" y="12140"/>
                  </a:cubicBezTo>
                  <a:lnTo>
                    <a:pt x="11980" y="15496"/>
                  </a:lnTo>
                  <a:lnTo>
                    <a:pt x="17112" y="12504"/>
                  </a:lnTo>
                  <a:lnTo>
                    <a:pt x="16797" y="12187"/>
                  </a:lnTo>
                  <a:cubicBezTo>
                    <a:pt x="16785" y="12177"/>
                    <a:pt x="15728" y="11089"/>
                    <a:pt x="14472" y="7321"/>
                  </a:cubicBezTo>
                  <a:cubicBezTo>
                    <a:pt x="12933" y="2702"/>
                    <a:pt x="10544" y="392"/>
                    <a:pt x="6956" y="49"/>
                  </a:cubicBezTo>
                  <a:cubicBezTo>
                    <a:pt x="6596" y="16"/>
                    <a:pt x="6260" y="0"/>
                    <a:pt x="5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5130575" y="4063075"/>
              <a:ext cx="290675" cy="212750"/>
            </a:xfrm>
            <a:custGeom>
              <a:rect b="b" l="l" r="r" t="t"/>
              <a:pathLst>
                <a:path extrusionOk="0" h="8510" w="11627">
                  <a:moveTo>
                    <a:pt x="4348" y="1"/>
                  </a:moveTo>
                  <a:cubicBezTo>
                    <a:pt x="4304" y="1"/>
                    <a:pt x="4260" y="6"/>
                    <a:pt x="4217" y="17"/>
                  </a:cubicBezTo>
                  <a:cubicBezTo>
                    <a:pt x="3477" y="203"/>
                    <a:pt x="4588" y="1313"/>
                    <a:pt x="5143" y="1869"/>
                  </a:cubicBezTo>
                  <a:cubicBezTo>
                    <a:pt x="5699" y="2424"/>
                    <a:pt x="6440" y="2795"/>
                    <a:pt x="6440" y="2795"/>
                  </a:cubicBezTo>
                  <a:cubicBezTo>
                    <a:pt x="6440" y="2795"/>
                    <a:pt x="3847" y="2610"/>
                    <a:pt x="1810" y="2054"/>
                  </a:cubicBezTo>
                  <a:cubicBezTo>
                    <a:pt x="1343" y="1927"/>
                    <a:pt x="1002" y="1868"/>
                    <a:pt x="773" y="1868"/>
                  </a:cubicBezTo>
                  <a:cubicBezTo>
                    <a:pt x="1" y="1868"/>
                    <a:pt x="483" y="2537"/>
                    <a:pt x="1624" y="3536"/>
                  </a:cubicBezTo>
                  <a:cubicBezTo>
                    <a:pt x="3106" y="4833"/>
                    <a:pt x="5329" y="6129"/>
                    <a:pt x="6068" y="6129"/>
                  </a:cubicBezTo>
                  <a:cubicBezTo>
                    <a:pt x="6809" y="6129"/>
                    <a:pt x="8663" y="6684"/>
                    <a:pt x="8663" y="6684"/>
                  </a:cubicBezTo>
                  <a:lnTo>
                    <a:pt x="9665" y="8509"/>
                  </a:lnTo>
                  <a:lnTo>
                    <a:pt x="11627" y="6315"/>
                  </a:lnTo>
                  <a:cubicBezTo>
                    <a:pt x="11627" y="6315"/>
                    <a:pt x="11070" y="4833"/>
                    <a:pt x="10514" y="3351"/>
                  </a:cubicBezTo>
                  <a:cubicBezTo>
                    <a:pt x="9959" y="1869"/>
                    <a:pt x="8663" y="1313"/>
                    <a:pt x="7181" y="1313"/>
                  </a:cubicBezTo>
                  <a:cubicBezTo>
                    <a:pt x="5786" y="1313"/>
                    <a:pt x="5048" y="1"/>
                    <a:pt x="4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5127850" y="4054500"/>
              <a:ext cx="303250" cy="236100"/>
            </a:xfrm>
            <a:custGeom>
              <a:rect b="b" l="l" r="r" t="t"/>
              <a:pathLst>
                <a:path extrusionOk="0" h="9444" w="12130">
                  <a:moveTo>
                    <a:pt x="4453" y="687"/>
                  </a:moveTo>
                  <a:cubicBezTo>
                    <a:pt x="4639" y="687"/>
                    <a:pt x="4898" y="892"/>
                    <a:pt x="5184" y="1107"/>
                  </a:cubicBezTo>
                  <a:cubicBezTo>
                    <a:pt x="5707" y="1505"/>
                    <a:pt x="6357" y="1999"/>
                    <a:pt x="7290" y="1999"/>
                  </a:cubicBezTo>
                  <a:cubicBezTo>
                    <a:pt x="8837" y="1999"/>
                    <a:pt x="9851" y="2610"/>
                    <a:pt x="10303" y="3814"/>
                  </a:cubicBezTo>
                  <a:lnTo>
                    <a:pt x="11341" y="6583"/>
                  </a:lnTo>
                  <a:lnTo>
                    <a:pt x="9841" y="8263"/>
                  </a:lnTo>
                  <a:lnTo>
                    <a:pt x="9005" y="6739"/>
                  </a:lnTo>
                  <a:lnTo>
                    <a:pt x="8870" y="6699"/>
                  </a:lnTo>
                  <a:cubicBezTo>
                    <a:pt x="8792" y="6676"/>
                    <a:pt x="6961" y="6129"/>
                    <a:pt x="6179" y="6129"/>
                  </a:cubicBezTo>
                  <a:cubicBezTo>
                    <a:pt x="5588" y="6129"/>
                    <a:pt x="3436" y="4913"/>
                    <a:pt x="1960" y="3621"/>
                  </a:cubicBezTo>
                  <a:cubicBezTo>
                    <a:pt x="1295" y="3039"/>
                    <a:pt x="1028" y="2717"/>
                    <a:pt x="921" y="2553"/>
                  </a:cubicBezTo>
                  <a:lnTo>
                    <a:pt x="921" y="2553"/>
                  </a:lnTo>
                  <a:cubicBezTo>
                    <a:pt x="1068" y="2559"/>
                    <a:pt x="1341" y="2595"/>
                    <a:pt x="1826" y="2727"/>
                  </a:cubicBezTo>
                  <a:cubicBezTo>
                    <a:pt x="3874" y="3285"/>
                    <a:pt x="6416" y="3472"/>
                    <a:pt x="6523" y="3480"/>
                  </a:cubicBezTo>
                  <a:lnTo>
                    <a:pt x="8246" y="3603"/>
                  </a:lnTo>
                  <a:lnTo>
                    <a:pt x="6702" y="2831"/>
                  </a:lnTo>
                  <a:cubicBezTo>
                    <a:pt x="6696" y="2828"/>
                    <a:pt x="6005" y="2479"/>
                    <a:pt x="5494" y="1968"/>
                  </a:cubicBezTo>
                  <a:cubicBezTo>
                    <a:pt x="4854" y="1330"/>
                    <a:pt x="4498" y="899"/>
                    <a:pt x="4434" y="688"/>
                  </a:cubicBezTo>
                  <a:cubicBezTo>
                    <a:pt x="4440" y="688"/>
                    <a:pt x="4447" y="687"/>
                    <a:pt x="4453" y="687"/>
                  </a:cubicBezTo>
                  <a:close/>
                  <a:moveTo>
                    <a:pt x="4460" y="1"/>
                  </a:moveTo>
                  <a:cubicBezTo>
                    <a:pt x="4390" y="1"/>
                    <a:pt x="4318" y="9"/>
                    <a:pt x="4244" y="27"/>
                  </a:cubicBezTo>
                  <a:cubicBezTo>
                    <a:pt x="3902" y="114"/>
                    <a:pt x="3794" y="336"/>
                    <a:pt x="3760" y="461"/>
                  </a:cubicBezTo>
                  <a:cubicBezTo>
                    <a:pt x="3623" y="951"/>
                    <a:pt x="4094" y="1541"/>
                    <a:pt x="5010" y="2455"/>
                  </a:cubicBezTo>
                  <a:cubicBezTo>
                    <a:pt x="5081" y="2525"/>
                    <a:pt x="5156" y="2593"/>
                    <a:pt x="5230" y="2659"/>
                  </a:cubicBezTo>
                  <a:cubicBezTo>
                    <a:pt x="4315" y="2547"/>
                    <a:pt x="3078" y="2357"/>
                    <a:pt x="2009" y="2066"/>
                  </a:cubicBezTo>
                  <a:cubicBezTo>
                    <a:pt x="1567" y="1946"/>
                    <a:pt x="1187" y="1866"/>
                    <a:pt x="886" y="1866"/>
                  </a:cubicBezTo>
                  <a:cubicBezTo>
                    <a:pt x="570" y="1866"/>
                    <a:pt x="343" y="1954"/>
                    <a:pt x="224" y="2173"/>
                  </a:cubicBezTo>
                  <a:cubicBezTo>
                    <a:pt x="0" y="2589"/>
                    <a:pt x="347" y="3122"/>
                    <a:pt x="1509" y="4136"/>
                  </a:cubicBezTo>
                  <a:cubicBezTo>
                    <a:pt x="2922" y="5375"/>
                    <a:pt x="5272" y="6815"/>
                    <a:pt x="6179" y="6815"/>
                  </a:cubicBezTo>
                  <a:cubicBezTo>
                    <a:pt x="6700" y="6815"/>
                    <a:pt x="7953" y="7146"/>
                    <a:pt x="8540" y="7317"/>
                  </a:cubicBezTo>
                  <a:lnTo>
                    <a:pt x="9709" y="9443"/>
                  </a:lnTo>
                  <a:lnTo>
                    <a:pt x="12129" y="6732"/>
                  </a:lnTo>
                  <a:lnTo>
                    <a:pt x="10944" y="3575"/>
                  </a:lnTo>
                  <a:cubicBezTo>
                    <a:pt x="10389" y="2096"/>
                    <a:pt x="9125" y="1315"/>
                    <a:pt x="7290" y="1315"/>
                  </a:cubicBezTo>
                  <a:cubicBezTo>
                    <a:pt x="6589" y="1315"/>
                    <a:pt x="6063" y="914"/>
                    <a:pt x="5598" y="562"/>
                  </a:cubicBezTo>
                  <a:cubicBezTo>
                    <a:pt x="5222" y="274"/>
                    <a:pt x="4863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5741425" y="3353475"/>
              <a:ext cx="210250" cy="262950"/>
            </a:xfrm>
            <a:custGeom>
              <a:rect b="b" l="l" r="r" t="t"/>
              <a:pathLst>
                <a:path extrusionOk="0" h="10518" w="8410">
                  <a:moveTo>
                    <a:pt x="1617" y="0"/>
                  </a:moveTo>
                  <a:cubicBezTo>
                    <a:pt x="1321" y="0"/>
                    <a:pt x="1326" y="416"/>
                    <a:pt x="1754" y="1405"/>
                  </a:cubicBezTo>
                  <a:cubicBezTo>
                    <a:pt x="2593" y="3344"/>
                    <a:pt x="3144" y="5883"/>
                    <a:pt x="3144" y="5883"/>
                  </a:cubicBezTo>
                  <a:cubicBezTo>
                    <a:pt x="3144" y="5883"/>
                    <a:pt x="2672" y="5203"/>
                    <a:pt x="2043" y="4732"/>
                  </a:cubicBezTo>
                  <a:cubicBezTo>
                    <a:pt x="1585" y="4388"/>
                    <a:pt x="790" y="3791"/>
                    <a:pt x="364" y="3791"/>
                  </a:cubicBezTo>
                  <a:cubicBezTo>
                    <a:pt x="207" y="3791"/>
                    <a:pt x="100" y="3873"/>
                    <a:pt x="79" y="4078"/>
                  </a:cubicBezTo>
                  <a:cubicBezTo>
                    <a:pt x="0" y="4838"/>
                    <a:pt x="1573" y="5361"/>
                    <a:pt x="1782" y="6828"/>
                  </a:cubicBezTo>
                  <a:cubicBezTo>
                    <a:pt x="1993" y="8293"/>
                    <a:pt x="2727" y="9499"/>
                    <a:pt x="4272" y="9838"/>
                  </a:cubicBezTo>
                  <a:lnTo>
                    <a:pt x="7363" y="10518"/>
                  </a:lnTo>
                  <a:lnTo>
                    <a:pt x="8409" y="8166"/>
                  </a:lnTo>
                  <a:lnTo>
                    <a:pt x="7178" y="6615"/>
                  </a:lnTo>
                  <a:cubicBezTo>
                    <a:pt x="7178" y="6615"/>
                    <a:pt x="6497" y="5778"/>
                    <a:pt x="6391" y="5044"/>
                  </a:cubicBezTo>
                  <a:cubicBezTo>
                    <a:pt x="6286" y="4311"/>
                    <a:pt x="4688" y="2294"/>
                    <a:pt x="3194" y="1011"/>
                  </a:cubicBezTo>
                  <a:cubicBezTo>
                    <a:pt x="2463" y="383"/>
                    <a:pt x="1902" y="0"/>
                    <a:pt x="1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5733575" y="3344875"/>
              <a:ext cx="228050" cy="281425"/>
            </a:xfrm>
            <a:custGeom>
              <a:rect b="b" l="l" r="r" t="t"/>
              <a:pathLst>
                <a:path extrusionOk="0" h="11257" w="9122">
                  <a:moveTo>
                    <a:pt x="2083" y="737"/>
                  </a:moveTo>
                  <a:cubicBezTo>
                    <a:pt x="2259" y="821"/>
                    <a:pt x="2616" y="1040"/>
                    <a:pt x="3286" y="1617"/>
                  </a:cubicBezTo>
                  <a:cubicBezTo>
                    <a:pt x="4815" y="2929"/>
                    <a:pt x="6282" y="4846"/>
                    <a:pt x="6367" y="5437"/>
                  </a:cubicBezTo>
                  <a:cubicBezTo>
                    <a:pt x="6484" y="6256"/>
                    <a:pt x="7197" y="7139"/>
                    <a:pt x="7225" y="7173"/>
                  </a:cubicBezTo>
                  <a:lnTo>
                    <a:pt x="8327" y="8560"/>
                  </a:lnTo>
                  <a:lnTo>
                    <a:pt x="7479" y="10467"/>
                  </a:lnTo>
                  <a:lnTo>
                    <a:pt x="4659" y="9846"/>
                  </a:lnTo>
                  <a:cubicBezTo>
                    <a:pt x="3404" y="9570"/>
                    <a:pt x="2656" y="8654"/>
                    <a:pt x="2436" y="7121"/>
                  </a:cubicBezTo>
                  <a:cubicBezTo>
                    <a:pt x="2304" y="6199"/>
                    <a:pt x="1722" y="5626"/>
                    <a:pt x="1254" y="5164"/>
                  </a:cubicBezTo>
                  <a:cubicBezTo>
                    <a:pt x="1002" y="4916"/>
                    <a:pt x="764" y="4680"/>
                    <a:pt x="740" y="4482"/>
                  </a:cubicBezTo>
                  <a:lnTo>
                    <a:pt x="740" y="4482"/>
                  </a:lnTo>
                  <a:cubicBezTo>
                    <a:pt x="962" y="4521"/>
                    <a:pt x="1434" y="4812"/>
                    <a:pt x="2154" y="5351"/>
                  </a:cubicBezTo>
                  <a:cubicBezTo>
                    <a:pt x="2729" y="5782"/>
                    <a:pt x="3174" y="6417"/>
                    <a:pt x="3177" y="6423"/>
                  </a:cubicBezTo>
                  <a:lnTo>
                    <a:pt x="4159" y="7834"/>
                  </a:lnTo>
                  <a:lnTo>
                    <a:pt x="4159" y="7834"/>
                  </a:lnTo>
                  <a:lnTo>
                    <a:pt x="3795" y="6155"/>
                  </a:lnTo>
                  <a:cubicBezTo>
                    <a:pt x="3771" y="6049"/>
                    <a:pt x="3226" y="3559"/>
                    <a:pt x="2384" y="1614"/>
                  </a:cubicBezTo>
                  <a:cubicBezTo>
                    <a:pt x="2184" y="1149"/>
                    <a:pt x="2108" y="883"/>
                    <a:pt x="2083" y="737"/>
                  </a:cubicBezTo>
                  <a:close/>
                  <a:moveTo>
                    <a:pt x="1927" y="0"/>
                  </a:moveTo>
                  <a:cubicBezTo>
                    <a:pt x="1805" y="0"/>
                    <a:pt x="1700" y="35"/>
                    <a:pt x="1608" y="103"/>
                  </a:cubicBezTo>
                  <a:cubicBezTo>
                    <a:pt x="1214" y="393"/>
                    <a:pt x="1382" y="1026"/>
                    <a:pt x="1755" y="1885"/>
                  </a:cubicBezTo>
                  <a:cubicBezTo>
                    <a:pt x="2194" y="2901"/>
                    <a:pt x="2556" y="4099"/>
                    <a:pt x="2797" y="4990"/>
                  </a:cubicBezTo>
                  <a:cubicBezTo>
                    <a:pt x="2721" y="4925"/>
                    <a:pt x="2643" y="4860"/>
                    <a:pt x="2561" y="4799"/>
                  </a:cubicBezTo>
                  <a:cubicBezTo>
                    <a:pt x="1827" y="4249"/>
                    <a:pt x="1168" y="3794"/>
                    <a:pt x="674" y="3794"/>
                  </a:cubicBezTo>
                  <a:cubicBezTo>
                    <a:pt x="581" y="3794"/>
                    <a:pt x="493" y="3810"/>
                    <a:pt x="412" y="3845"/>
                  </a:cubicBezTo>
                  <a:cubicBezTo>
                    <a:pt x="295" y="3899"/>
                    <a:pt x="90" y="4037"/>
                    <a:pt x="53" y="4386"/>
                  </a:cubicBezTo>
                  <a:cubicBezTo>
                    <a:pt x="1" y="4892"/>
                    <a:pt x="375" y="5262"/>
                    <a:pt x="773" y="5653"/>
                  </a:cubicBezTo>
                  <a:cubicBezTo>
                    <a:pt x="1187" y="6062"/>
                    <a:pt x="1658" y="6526"/>
                    <a:pt x="1756" y="7221"/>
                  </a:cubicBezTo>
                  <a:cubicBezTo>
                    <a:pt x="2017" y="9038"/>
                    <a:pt x="2971" y="10179"/>
                    <a:pt x="4512" y="10517"/>
                  </a:cubicBezTo>
                  <a:lnTo>
                    <a:pt x="7877" y="11257"/>
                  </a:lnTo>
                  <a:lnTo>
                    <a:pt x="9121" y="8459"/>
                  </a:lnTo>
                  <a:lnTo>
                    <a:pt x="7760" y="6744"/>
                  </a:lnTo>
                  <a:cubicBezTo>
                    <a:pt x="7586" y="6532"/>
                    <a:pt x="7121" y="5865"/>
                    <a:pt x="7047" y="5339"/>
                  </a:cubicBezTo>
                  <a:cubicBezTo>
                    <a:pt x="6918" y="4442"/>
                    <a:pt x="5160" y="2322"/>
                    <a:pt x="3732" y="1097"/>
                  </a:cubicBezTo>
                  <a:cubicBezTo>
                    <a:pt x="2850" y="337"/>
                    <a:pt x="2304" y="0"/>
                    <a:pt x="1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5347125" y="4216450"/>
              <a:ext cx="194475" cy="425450"/>
            </a:xfrm>
            <a:custGeom>
              <a:rect b="b" l="l" r="r" t="t"/>
              <a:pathLst>
                <a:path extrusionOk="0" h="17018" w="7779">
                  <a:moveTo>
                    <a:pt x="1882" y="1"/>
                  </a:moveTo>
                  <a:cubicBezTo>
                    <a:pt x="768" y="1"/>
                    <a:pt x="1" y="549"/>
                    <a:pt x="1" y="549"/>
                  </a:cubicBezTo>
                  <a:lnTo>
                    <a:pt x="1113" y="16291"/>
                  </a:lnTo>
                  <a:cubicBezTo>
                    <a:pt x="1705" y="16810"/>
                    <a:pt x="2328" y="17018"/>
                    <a:pt x="2944" y="17018"/>
                  </a:cubicBezTo>
                  <a:cubicBezTo>
                    <a:pt x="5409" y="17018"/>
                    <a:pt x="7779" y="13699"/>
                    <a:pt x="7779" y="13699"/>
                  </a:cubicBezTo>
                  <a:lnTo>
                    <a:pt x="2965" y="178"/>
                  </a:lnTo>
                  <a:cubicBezTo>
                    <a:pt x="2580" y="50"/>
                    <a:pt x="2215" y="1"/>
                    <a:pt x="1882" y="1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5338250" y="4207900"/>
              <a:ext cx="212975" cy="442575"/>
            </a:xfrm>
            <a:custGeom>
              <a:rect b="b" l="l" r="r" t="t"/>
              <a:pathLst>
                <a:path extrusionOk="0" h="17703" w="8519">
                  <a:moveTo>
                    <a:pt x="2229" y="685"/>
                  </a:moveTo>
                  <a:cubicBezTo>
                    <a:pt x="2485" y="685"/>
                    <a:pt x="2762" y="717"/>
                    <a:pt x="3054" y="798"/>
                  </a:cubicBezTo>
                  <a:lnTo>
                    <a:pt x="7749" y="13981"/>
                  </a:lnTo>
                  <a:cubicBezTo>
                    <a:pt x="7298" y="14566"/>
                    <a:pt x="5474" y="16782"/>
                    <a:pt x="3590" y="17000"/>
                  </a:cubicBezTo>
                  <a:cubicBezTo>
                    <a:pt x="3491" y="17011"/>
                    <a:pt x="3395" y="17017"/>
                    <a:pt x="3299" y="17017"/>
                  </a:cubicBezTo>
                  <a:cubicBezTo>
                    <a:pt x="2758" y="17017"/>
                    <a:pt x="2262" y="16837"/>
                    <a:pt x="1799" y="16466"/>
                  </a:cubicBezTo>
                  <a:lnTo>
                    <a:pt x="712" y="1074"/>
                  </a:lnTo>
                  <a:cubicBezTo>
                    <a:pt x="968" y="932"/>
                    <a:pt x="1518" y="685"/>
                    <a:pt x="2229" y="685"/>
                  </a:cubicBezTo>
                  <a:close/>
                  <a:moveTo>
                    <a:pt x="2232" y="1"/>
                  </a:moveTo>
                  <a:cubicBezTo>
                    <a:pt x="1032" y="1"/>
                    <a:pt x="201" y="580"/>
                    <a:pt x="157" y="612"/>
                  </a:cubicBezTo>
                  <a:lnTo>
                    <a:pt x="1" y="724"/>
                  </a:lnTo>
                  <a:lnTo>
                    <a:pt x="1135" y="16798"/>
                  </a:lnTo>
                  <a:lnTo>
                    <a:pt x="1242" y="16892"/>
                  </a:lnTo>
                  <a:cubicBezTo>
                    <a:pt x="1858" y="17431"/>
                    <a:pt x="2547" y="17703"/>
                    <a:pt x="3297" y="17703"/>
                  </a:cubicBezTo>
                  <a:cubicBezTo>
                    <a:pt x="3422" y="17703"/>
                    <a:pt x="3547" y="17695"/>
                    <a:pt x="3670" y="17682"/>
                  </a:cubicBezTo>
                  <a:cubicBezTo>
                    <a:pt x="6135" y="17394"/>
                    <a:pt x="8321" y="14369"/>
                    <a:pt x="8414" y="14240"/>
                  </a:cubicBezTo>
                  <a:lnTo>
                    <a:pt x="8518" y="14094"/>
                  </a:lnTo>
                  <a:lnTo>
                    <a:pt x="3642" y="406"/>
                  </a:lnTo>
                  <a:lnTo>
                    <a:pt x="3587" y="248"/>
                  </a:lnTo>
                  <a:lnTo>
                    <a:pt x="3428" y="197"/>
                  </a:lnTo>
                  <a:cubicBezTo>
                    <a:pt x="3003" y="55"/>
                    <a:pt x="2600" y="1"/>
                    <a:pt x="2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5523425" y="4919025"/>
              <a:ext cx="365475" cy="181875"/>
            </a:xfrm>
            <a:custGeom>
              <a:rect b="b" l="l" r="r" t="t"/>
              <a:pathLst>
                <a:path extrusionOk="0" h="7275" w="14619">
                  <a:moveTo>
                    <a:pt x="3038" y="0"/>
                  </a:moveTo>
                  <a:cubicBezTo>
                    <a:pt x="1792" y="0"/>
                    <a:pt x="746" y="322"/>
                    <a:pt x="543" y="1339"/>
                  </a:cubicBezTo>
                  <a:cubicBezTo>
                    <a:pt x="1" y="4045"/>
                    <a:pt x="8234" y="7274"/>
                    <a:pt x="11406" y="7274"/>
                  </a:cubicBezTo>
                  <a:cubicBezTo>
                    <a:pt x="11493" y="7274"/>
                    <a:pt x="11576" y="7272"/>
                    <a:pt x="11654" y="7267"/>
                  </a:cubicBezTo>
                  <a:cubicBezTo>
                    <a:pt x="14618" y="7081"/>
                    <a:pt x="11840" y="2450"/>
                    <a:pt x="7951" y="968"/>
                  </a:cubicBezTo>
                  <a:cubicBezTo>
                    <a:pt x="7951" y="968"/>
                    <a:pt x="5196" y="0"/>
                    <a:pt x="3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525475" y="4910550"/>
              <a:ext cx="334650" cy="198850"/>
            </a:xfrm>
            <a:custGeom>
              <a:rect b="b" l="l" r="r" t="t"/>
              <a:pathLst>
                <a:path extrusionOk="0" h="7954" w="13386">
                  <a:moveTo>
                    <a:pt x="2940" y="685"/>
                  </a:moveTo>
                  <a:cubicBezTo>
                    <a:pt x="4620" y="685"/>
                    <a:pt x="6809" y="1299"/>
                    <a:pt x="7749" y="1629"/>
                  </a:cubicBezTo>
                  <a:cubicBezTo>
                    <a:pt x="10604" y="2719"/>
                    <a:pt x="12642" y="5444"/>
                    <a:pt x="12459" y="6647"/>
                  </a:cubicBezTo>
                  <a:cubicBezTo>
                    <a:pt x="12438" y="6786"/>
                    <a:pt x="12374" y="7211"/>
                    <a:pt x="11550" y="7262"/>
                  </a:cubicBezTo>
                  <a:cubicBezTo>
                    <a:pt x="11477" y="7266"/>
                    <a:pt x="11399" y="7268"/>
                    <a:pt x="11318" y="7268"/>
                  </a:cubicBezTo>
                  <a:cubicBezTo>
                    <a:pt x="8924" y="7268"/>
                    <a:pt x="3240" y="5288"/>
                    <a:pt x="1335" y="3108"/>
                  </a:cubicBezTo>
                  <a:cubicBezTo>
                    <a:pt x="899" y="2606"/>
                    <a:pt x="716" y="2147"/>
                    <a:pt x="796" y="1745"/>
                  </a:cubicBezTo>
                  <a:cubicBezTo>
                    <a:pt x="863" y="1415"/>
                    <a:pt x="1043" y="1170"/>
                    <a:pt x="1349" y="998"/>
                  </a:cubicBezTo>
                  <a:cubicBezTo>
                    <a:pt x="1742" y="772"/>
                    <a:pt x="2305" y="685"/>
                    <a:pt x="2940" y="685"/>
                  </a:cubicBezTo>
                  <a:close/>
                  <a:moveTo>
                    <a:pt x="2962" y="0"/>
                  </a:moveTo>
                  <a:cubicBezTo>
                    <a:pt x="2212" y="0"/>
                    <a:pt x="1521" y="110"/>
                    <a:pt x="1009" y="401"/>
                  </a:cubicBezTo>
                  <a:cubicBezTo>
                    <a:pt x="527" y="676"/>
                    <a:pt x="230" y="1083"/>
                    <a:pt x="125" y="1611"/>
                  </a:cubicBezTo>
                  <a:cubicBezTo>
                    <a:pt x="0" y="2232"/>
                    <a:pt x="233" y="2888"/>
                    <a:pt x="820" y="3558"/>
                  </a:cubicBezTo>
                  <a:cubicBezTo>
                    <a:pt x="2868" y="5904"/>
                    <a:pt x="8758" y="7954"/>
                    <a:pt x="11335" y="7954"/>
                  </a:cubicBezTo>
                  <a:cubicBezTo>
                    <a:pt x="11425" y="7954"/>
                    <a:pt x="11512" y="7952"/>
                    <a:pt x="11593" y="7946"/>
                  </a:cubicBezTo>
                  <a:cubicBezTo>
                    <a:pt x="12792" y="7872"/>
                    <a:pt x="13077" y="7165"/>
                    <a:pt x="13139" y="6749"/>
                  </a:cubicBezTo>
                  <a:cubicBezTo>
                    <a:pt x="13386" y="5132"/>
                    <a:pt x="11057" y="2155"/>
                    <a:pt x="7991" y="988"/>
                  </a:cubicBezTo>
                  <a:lnTo>
                    <a:pt x="7982" y="983"/>
                  </a:lnTo>
                  <a:cubicBezTo>
                    <a:pt x="7831" y="931"/>
                    <a:pt x="5150" y="0"/>
                    <a:pt x="29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5453625" y="4504375"/>
              <a:ext cx="1037200" cy="744450"/>
            </a:xfrm>
            <a:custGeom>
              <a:rect b="b" l="l" r="r" t="t"/>
              <a:pathLst>
                <a:path extrusionOk="0" h="29778" w="41488">
                  <a:moveTo>
                    <a:pt x="36940" y="1"/>
                  </a:moveTo>
                  <a:cubicBezTo>
                    <a:pt x="36177" y="1"/>
                    <a:pt x="35335" y="429"/>
                    <a:pt x="34449" y="1442"/>
                  </a:cubicBezTo>
                  <a:cubicBezTo>
                    <a:pt x="31886" y="4371"/>
                    <a:pt x="25526" y="12002"/>
                    <a:pt x="22875" y="12002"/>
                  </a:cubicBezTo>
                  <a:cubicBezTo>
                    <a:pt x="22843" y="12002"/>
                    <a:pt x="22812" y="12001"/>
                    <a:pt x="22781" y="11999"/>
                  </a:cubicBezTo>
                  <a:cubicBezTo>
                    <a:pt x="22781" y="11999"/>
                    <a:pt x="11854" y="5146"/>
                    <a:pt x="8891" y="3665"/>
                  </a:cubicBezTo>
                  <a:cubicBezTo>
                    <a:pt x="7788" y="3113"/>
                    <a:pt x="6633" y="2818"/>
                    <a:pt x="5551" y="2818"/>
                  </a:cubicBezTo>
                  <a:cubicBezTo>
                    <a:pt x="3727" y="2818"/>
                    <a:pt x="2111" y="3657"/>
                    <a:pt x="1297" y="5517"/>
                  </a:cubicBezTo>
                  <a:cubicBezTo>
                    <a:pt x="1" y="8479"/>
                    <a:pt x="12964" y="20518"/>
                    <a:pt x="15928" y="24593"/>
                  </a:cubicBezTo>
                  <a:cubicBezTo>
                    <a:pt x="18891" y="28667"/>
                    <a:pt x="26115" y="29778"/>
                    <a:pt x="29819" y="29778"/>
                  </a:cubicBezTo>
                  <a:cubicBezTo>
                    <a:pt x="33523" y="29778"/>
                    <a:pt x="40005" y="25705"/>
                    <a:pt x="40746" y="22185"/>
                  </a:cubicBezTo>
                  <a:cubicBezTo>
                    <a:pt x="41487" y="18666"/>
                    <a:pt x="41117" y="6813"/>
                    <a:pt x="40191" y="3665"/>
                  </a:cubicBezTo>
                  <a:cubicBezTo>
                    <a:pt x="39581" y="1592"/>
                    <a:pt x="38409" y="1"/>
                    <a:pt x="3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5913475" y="4810525"/>
              <a:ext cx="96075" cy="285950"/>
            </a:xfrm>
            <a:custGeom>
              <a:rect b="b" l="l" r="r" t="t"/>
              <a:pathLst>
                <a:path extrusionOk="0" h="11438" w="3843">
                  <a:moveTo>
                    <a:pt x="3525" y="1"/>
                  </a:moveTo>
                  <a:cubicBezTo>
                    <a:pt x="3381" y="350"/>
                    <a:pt x="1" y="8587"/>
                    <a:pt x="408" y="11438"/>
                  </a:cubicBezTo>
                  <a:lnTo>
                    <a:pt x="746" y="11389"/>
                  </a:lnTo>
                  <a:cubicBezTo>
                    <a:pt x="353" y="8631"/>
                    <a:pt x="3807" y="216"/>
                    <a:pt x="3842" y="131"/>
                  </a:cubicBezTo>
                  <a:lnTo>
                    <a:pt x="35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6387250" y="4779000"/>
              <a:ext cx="85275" cy="178575"/>
            </a:xfrm>
            <a:custGeom>
              <a:rect b="b" l="l" r="r" t="t"/>
              <a:pathLst>
                <a:path extrusionOk="0" h="7143" w="3411">
                  <a:moveTo>
                    <a:pt x="262" y="1"/>
                  </a:moveTo>
                  <a:lnTo>
                    <a:pt x="1" y="222"/>
                  </a:lnTo>
                  <a:cubicBezTo>
                    <a:pt x="29" y="256"/>
                    <a:pt x="2936" y="3728"/>
                    <a:pt x="3067" y="7142"/>
                  </a:cubicBezTo>
                  <a:lnTo>
                    <a:pt x="3410" y="7129"/>
                  </a:lnTo>
                  <a:cubicBezTo>
                    <a:pt x="3274" y="3599"/>
                    <a:pt x="385" y="145"/>
                    <a:pt x="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5356400" y="3558800"/>
              <a:ext cx="1041800" cy="1322550"/>
            </a:xfrm>
            <a:custGeom>
              <a:rect b="b" l="l" r="r" t="t"/>
              <a:pathLst>
                <a:path extrusionOk="0" h="52902" w="41672">
                  <a:moveTo>
                    <a:pt x="22780" y="0"/>
                  </a:moveTo>
                  <a:lnTo>
                    <a:pt x="22039" y="2779"/>
                  </a:lnTo>
                  <a:cubicBezTo>
                    <a:pt x="22039" y="2779"/>
                    <a:pt x="33151" y="10928"/>
                    <a:pt x="33336" y="11669"/>
                  </a:cubicBezTo>
                  <a:cubicBezTo>
                    <a:pt x="33522" y="12410"/>
                    <a:pt x="27781" y="18336"/>
                    <a:pt x="27781" y="18336"/>
                  </a:cubicBezTo>
                  <a:cubicBezTo>
                    <a:pt x="27781" y="18336"/>
                    <a:pt x="23706" y="20558"/>
                    <a:pt x="22040" y="22411"/>
                  </a:cubicBezTo>
                  <a:cubicBezTo>
                    <a:pt x="20373" y="24263"/>
                    <a:pt x="3519" y="39265"/>
                    <a:pt x="1853" y="40190"/>
                  </a:cubicBezTo>
                  <a:cubicBezTo>
                    <a:pt x="185" y="41115"/>
                    <a:pt x="1" y="44820"/>
                    <a:pt x="2963" y="45192"/>
                  </a:cubicBezTo>
                  <a:cubicBezTo>
                    <a:pt x="3032" y="45200"/>
                    <a:pt x="3107" y="45204"/>
                    <a:pt x="3188" y="45204"/>
                  </a:cubicBezTo>
                  <a:cubicBezTo>
                    <a:pt x="6590" y="45204"/>
                    <a:pt x="20372" y="37784"/>
                    <a:pt x="20373" y="37783"/>
                  </a:cubicBezTo>
                  <a:lnTo>
                    <a:pt x="20373" y="37783"/>
                  </a:lnTo>
                  <a:cubicBezTo>
                    <a:pt x="20373" y="37783"/>
                    <a:pt x="19076" y="41117"/>
                    <a:pt x="20373" y="42228"/>
                  </a:cubicBezTo>
                  <a:cubicBezTo>
                    <a:pt x="21669" y="43338"/>
                    <a:pt x="25003" y="44265"/>
                    <a:pt x="25374" y="45747"/>
                  </a:cubicBezTo>
                  <a:cubicBezTo>
                    <a:pt x="25744" y="47229"/>
                    <a:pt x="25188" y="50191"/>
                    <a:pt x="27040" y="51673"/>
                  </a:cubicBezTo>
                  <a:cubicBezTo>
                    <a:pt x="27946" y="52398"/>
                    <a:pt x="29782" y="52901"/>
                    <a:pt x="31834" y="52901"/>
                  </a:cubicBezTo>
                  <a:cubicBezTo>
                    <a:pt x="33977" y="52901"/>
                    <a:pt x="36355" y="52352"/>
                    <a:pt x="38153" y="50932"/>
                  </a:cubicBezTo>
                  <a:cubicBezTo>
                    <a:pt x="41671" y="48154"/>
                    <a:pt x="41487" y="41487"/>
                    <a:pt x="40746" y="37042"/>
                  </a:cubicBezTo>
                  <a:cubicBezTo>
                    <a:pt x="40005" y="32596"/>
                    <a:pt x="41302" y="16299"/>
                    <a:pt x="40375" y="12594"/>
                  </a:cubicBezTo>
                  <a:cubicBezTo>
                    <a:pt x="39448" y="8891"/>
                    <a:pt x="22780" y="0"/>
                    <a:pt x="22780" y="0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359225" y="3546175"/>
              <a:ext cx="1057750" cy="1344000"/>
            </a:xfrm>
            <a:custGeom>
              <a:rect b="b" l="l" r="r" t="t"/>
              <a:pathLst>
                <a:path extrusionOk="0" h="53760" w="42310">
                  <a:moveTo>
                    <a:pt x="22888" y="1012"/>
                  </a:moveTo>
                  <a:cubicBezTo>
                    <a:pt x="27738" y="3630"/>
                    <a:pt x="39220" y="10341"/>
                    <a:pt x="39931" y="13182"/>
                  </a:cubicBezTo>
                  <a:cubicBezTo>
                    <a:pt x="40403" y="15074"/>
                    <a:pt x="40278" y="20491"/>
                    <a:pt x="40158" y="25731"/>
                  </a:cubicBezTo>
                  <a:cubicBezTo>
                    <a:pt x="40044" y="30728"/>
                    <a:pt x="39935" y="35449"/>
                    <a:pt x="40295" y="37602"/>
                  </a:cubicBezTo>
                  <a:cubicBezTo>
                    <a:pt x="40696" y="40011"/>
                    <a:pt x="41704" y="48107"/>
                    <a:pt x="37828" y="51169"/>
                  </a:cubicBezTo>
                  <a:cubicBezTo>
                    <a:pt x="36082" y="52546"/>
                    <a:pt x="33789" y="53067"/>
                    <a:pt x="31733" y="53067"/>
                  </a:cubicBezTo>
                  <a:cubicBezTo>
                    <a:pt x="29744" y="53067"/>
                    <a:pt x="27978" y="52580"/>
                    <a:pt x="27142" y="51911"/>
                  </a:cubicBezTo>
                  <a:cubicBezTo>
                    <a:pt x="25943" y="50952"/>
                    <a:pt x="25852" y="49283"/>
                    <a:pt x="25773" y="47811"/>
                  </a:cubicBezTo>
                  <a:cubicBezTo>
                    <a:pt x="25739" y="47202"/>
                    <a:pt x="25708" y="46628"/>
                    <a:pt x="25594" y="46169"/>
                  </a:cubicBezTo>
                  <a:cubicBezTo>
                    <a:pt x="25323" y="45086"/>
                    <a:pt x="23864" y="44345"/>
                    <a:pt x="22450" y="43628"/>
                  </a:cubicBezTo>
                  <a:cubicBezTo>
                    <a:pt x="21670" y="43233"/>
                    <a:pt x="20934" y="42859"/>
                    <a:pt x="20482" y="42471"/>
                  </a:cubicBezTo>
                  <a:cubicBezTo>
                    <a:pt x="19572" y="41692"/>
                    <a:pt x="20243" y="39276"/>
                    <a:pt x="20579" y="38411"/>
                  </a:cubicBezTo>
                  <a:lnTo>
                    <a:pt x="20916" y="37544"/>
                  </a:lnTo>
                  <a:lnTo>
                    <a:pt x="20916" y="37544"/>
                  </a:lnTo>
                  <a:lnTo>
                    <a:pt x="20096" y="37985"/>
                  </a:lnTo>
                  <a:cubicBezTo>
                    <a:pt x="16206" y="40082"/>
                    <a:pt x="5774" y="45367"/>
                    <a:pt x="3084" y="45367"/>
                  </a:cubicBezTo>
                  <a:cubicBezTo>
                    <a:pt x="3015" y="45367"/>
                    <a:pt x="2952" y="45364"/>
                    <a:pt x="2893" y="45357"/>
                  </a:cubicBezTo>
                  <a:cubicBezTo>
                    <a:pt x="1450" y="45175"/>
                    <a:pt x="1046" y="44173"/>
                    <a:pt x="933" y="43592"/>
                  </a:cubicBezTo>
                  <a:cubicBezTo>
                    <a:pt x="731" y="42551"/>
                    <a:pt x="1159" y="41410"/>
                    <a:pt x="1906" y="40995"/>
                  </a:cubicBezTo>
                  <a:cubicBezTo>
                    <a:pt x="3645" y="40029"/>
                    <a:pt x="20447" y="25072"/>
                    <a:pt x="22183" y="23143"/>
                  </a:cubicBezTo>
                  <a:cubicBezTo>
                    <a:pt x="23789" y="21358"/>
                    <a:pt x="27793" y="19164"/>
                    <a:pt x="27833" y="19141"/>
                  </a:cubicBezTo>
                  <a:lnTo>
                    <a:pt x="27915" y="19079"/>
                  </a:lnTo>
                  <a:cubicBezTo>
                    <a:pt x="30595" y="16314"/>
                    <a:pt x="33749" y="12855"/>
                    <a:pt x="33557" y="12091"/>
                  </a:cubicBezTo>
                  <a:cubicBezTo>
                    <a:pt x="33373" y="11353"/>
                    <a:pt x="26526" y="6233"/>
                    <a:pt x="22319" y="3145"/>
                  </a:cubicBezTo>
                  <a:lnTo>
                    <a:pt x="22888" y="1012"/>
                  </a:lnTo>
                  <a:close/>
                  <a:moveTo>
                    <a:pt x="22449" y="0"/>
                  </a:moveTo>
                  <a:lnTo>
                    <a:pt x="21535" y="3422"/>
                  </a:lnTo>
                  <a:lnTo>
                    <a:pt x="21724" y="3561"/>
                  </a:lnTo>
                  <a:cubicBezTo>
                    <a:pt x="25763" y="6524"/>
                    <a:pt x="32257" y="11425"/>
                    <a:pt x="32874" y="12251"/>
                  </a:cubicBezTo>
                  <a:cubicBezTo>
                    <a:pt x="32663" y="12921"/>
                    <a:pt x="30001" y="15938"/>
                    <a:pt x="27457" y="18565"/>
                  </a:cubicBezTo>
                  <a:cubicBezTo>
                    <a:pt x="26978" y="18829"/>
                    <a:pt x="23282" y="20896"/>
                    <a:pt x="21672" y="22686"/>
                  </a:cubicBezTo>
                  <a:cubicBezTo>
                    <a:pt x="20036" y="24503"/>
                    <a:pt x="3198" y="39492"/>
                    <a:pt x="1573" y="40395"/>
                  </a:cubicBezTo>
                  <a:cubicBezTo>
                    <a:pt x="565" y="40955"/>
                    <a:pt x="1" y="42387"/>
                    <a:pt x="261" y="43723"/>
                  </a:cubicBezTo>
                  <a:cubicBezTo>
                    <a:pt x="511" y="45022"/>
                    <a:pt x="1440" y="45866"/>
                    <a:pt x="2807" y="46037"/>
                  </a:cubicBezTo>
                  <a:cubicBezTo>
                    <a:pt x="2883" y="46046"/>
                    <a:pt x="2965" y="46051"/>
                    <a:pt x="3053" y="46051"/>
                  </a:cubicBezTo>
                  <a:cubicBezTo>
                    <a:pt x="6105" y="46051"/>
                    <a:pt x="16700" y="40561"/>
                    <a:pt x="19666" y="38994"/>
                  </a:cubicBezTo>
                  <a:lnTo>
                    <a:pt x="19666" y="38994"/>
                  </a:lnTo>
                  <a:cubicBezTo>
                    <a:pt x="19342" y="40131"/>
                    <a:pt x="18987" y="42093"/>
                    <a:pt x="20037" y="42993"/>
                  </a:cubicBezTo>
                  <a:cubicBezTo>
                    <a:pt x="20551" y="43434"/>
                    <a:pt x="21323" y="43826"/>
                    <a:pt x="22140" y="44240"/>
                  </a:cubicBezTo>
                  <a:cubicBezTo>
                    <a:pt x="23356" y="44858"/>
                    <a:pt x="24734" y="45557"/>
                    <a:pt x="24928" y="46335"/>
                  </a:cubicBezTo>
                  <a:cubicBezTo>
                    <a:pt x="25026" y="46730"/>
                    <a:pt x="25056" y="47274"/>
                    <a:pt x="25087" y="47848"/>
                  </a:cubicBezTo>
                  <a:cubicBezTo>
                    <a:pt x="25170" y="49384"/>
                    <a:pt x="25274" y="51296"/>
                    <a:pt x="26713" y="52447"/>
                  </a:cubicBezTo>
                  <a:cubicBezTo>
                    <a:pt x="27713" y="53246"/>
                    <a:pt x="29602" y="53760"/>
                    <a:pt x="31689" y="53760"/>
                  </a:cubicBezTo>
                  <a:cubicBezTo>
                    <a:pt x="33930" y="53760"/>
                    <a:pt x="36401" y="53169"/>
                    <a:pt x="38251" y="51708"/>
                  </a:cubicBezTo>
                  <a:cubicBezTo>
                    <a:pt x="42310" y="48503"/>
                    <a:pt x="41505" y="40698"/>
                    <a:pt x="40970" y="37491"/>
                  </a:cubicBezTo>
                  <a:cubicBezTo>
                    <a:pt x="40621" y="35401"/>
                    <a:pt x="40734" y="30494"/>
                    <a:pt x="40844" y="25748"/>
                  </a:cubicBezTo>
                  <a:cubicBezTo>
                    <a:pt x="40970" y="20219"/>
                    <a:pt x="41091" y="14998"/>
                    <a:pt x="40595" y="13017"/>
                  </a:cubicBezTo>
                  <a:cubicBezTo>
                    <a:pt x="39643" y="9208"/>
                    <a:pt x="23516" y="569"/>
                    <a:pt x="22829" y="202"/>
                  </a:cubicBezTo>
                  <a:lnTo>
                    <a:pt x="224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5856600" y="4439350"/>
              <a:ext cx="187175" cy="72575"/>
            </a:xfrm>
            <a:custGeom>
              <a:rect b="b" l="l" r="r" t="t"/>
              <a:pathLst>
                <a:path extrusionOk="0" h="2903" w="7487">
                  <a:moveTo>
                    <a:pt x="7102" y="0"/>
                  </a:moveTo>
                  <a:cubicBezTo>
                    <a:pt x="7067" y="0"/>
                    <a:pt x="7031" y="6"/>
                    <a:pt x="6995" y="17"/>
                  </a:cubicBezTo>
                  <a:lnTo>
                    <a:pt x="258" y="2235"/>
                  </a:lnTo>
                  <a:cubicBezTo>
                    <a:pt x="97" y="2288"/>
                    <a:pt x="1" y="2448"/>
                    <a:pt x="28" y="2615"/>
                  </a:cubicBezTo>
                  <a:cubicBezTo>
                    <a:pt x="54" y="2781"/>
                    <a:pt x="197" y="2903"/>
                    <a:pt x="365" y="2903"/>
                  </a:cubicBezTo>
                  <a:cubicBezTo>
                    <a:pt x="369" y="2903"/>
                    <a:pt x="372" y="2903"/>
                    <a:pt x="376" y="2903"/>
                  </a:cubicBezTo>
                  <a:cubicBezTo>
                    <a:pt x="409" y="2903"/>
                    <a:pt x="441" y="2897"/>
                    <a:pt x="472" y="2888"/>
                  </a:cubicBezTo>
                  <a:lnTo>
                    <a:pt x="7209" y="669"/>
                  </a:lnTo>
                  <a:cubicBezTo>
                    <a:pt x="7389" y="610"/>
                    <a:pt x="7487" y="415"/>
                    <a:pt x="7427" y="236"/>
                  </a:cubicBezTo>
                  <a:cubicBezTo>
                    <a:pt x="7380" y="92"/>
                    <a:pt x="7246" y="0"/>
                    <a:pt x="7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5874475" y="4483475"/>
              <a:ext cx="168700" cy="65725"/>
            </a:xfrm>
            <a:custGeom>
              <a:rect b="b" l="l" r="r" t="t"/>
              <a:pathLst>
                <a:path extrusionOk="0" h="2629" w="6748">
                  <a:moveTo>
                    <a:pt x="385" y="1"/>
                  </a:moveTo>
                  <a:cubicBezTo>
                    <a:pt x="240" y="1"/>
                    <a:pt x="106" y="93"/>
                    <a:pt x="60" y="238"/>
                  </a:cubicBezTo>
                  <a:cubicBezTo>
                    <a:pt x="0" y="418"/>
                    <a:pt x="100" y="611"/>
                    <a:pt x="279" y="670"/>
                  </a:cubicBezTo>
                  <a:lnTo>
                    <a:pt x="6282" y="2611"/>
                  </a:lnTo>
                  <a:cubicBezTo>
                    <a:pt x="6316" y="2623"/>
                    <a:pt x="6351" y="2629"/>
                    <a:pt x="6387" y="2629"/>
                  </a:cubicBezTo>
                  <a:lnTo>
                    <a:pt x="6387" y="2627"/>
                  </a:lnTo>
                  <a:cubicBezTo>
                    <a:pt x="6555" y="2626"/>
                    <a:pt x="6696" y="2504"/>
                    <a:pt x="6723" y="2338"/>
                  </a:cubicBezTo>
                  <a:cubicBezTo>
                    <a:pt x="6748" y="2173"/>
                    <a:pt x="6651" y="2012"/>
                    <a:pt x="6492" y="1959"/>
                  </a:cubicBezTo>
                  <a:lnTo>
                    <a:pt x="492" y="18"/>
                  </a:lnTo>
                  <a:cubicBezTo>
                    <a:pt x="456" y="6"/>
                    <a:pt x="420" y="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583275" y="3511925"/>
              <a:ext cx="1060350" cy="1271750"/>
            </a:xfrm>
            <a:custGeom>
              <a:rect b="b" l="l" r="r" t="t"/>
              <a:pathLst>
                <a:path extrusionOk="0" h="50870" w="42414">
                  <a:moveTo>
                    <a:pt x="15598" y="0"/>
                  </a:moveTo>
                  <a:cubicBezTo>
                    <a:pt x="13531" y="0"/>
                    <a:pt x="11504" y="845"/>
                    <a:pt x="10001" y="1691"/>
                  </a:cubicBezTo>
                  <a:cubicBezTo>
                    <a:pt x="10001" y="1691"/>
                    <a:pt x="8749" y="674"/>
                    <a:pt x="6906" y="674"/>
                  </a:cubicBezTo>
                  <a:cubicBezTo>
                    <a:pt x="5914" y="674"/>
                    <a:pt x="4750" y="969"/>
                    <a:pt x="3518" y="1877"/>
                  </a:cubicBezTo>
                  <a:cubicBezTo>
                    <a:pt x="0" y="4469"/>
                    <a:pt x="2222" y="8358"/>
                    <a:pt x="3147" y="9471"/>
                  </a:cubicBezTo>
                  <a:lnTo>
                    <a:pt x="4073" y="10581"/>
                  </a:lnTo>
                  <a:cubicBezTo>
                    <a:pt x="4073" y="10581"/>
                    <a:pt x="6852" y="15583"/>
                    <a:pt x="9630" y="17620"/>
                  </a:cubicBezTo>
                  <a:cubicBezTo>
                    <a:pt x="12408" y="19657"/>
                    <a:pt x="18706" y="20211"/>
                    <a:pt x="18706" y="20211"/>
                  </a:cubicBezTo>
                  <a:cubicBezTo>
                    <a:pt x="18706" y="20211"/>
                    <a:pt x="21115" y="22618"/>
                    <a:pt x="20743" y="29471"/>
                  </a:cubicBezTo>
                  <a:cubicBezTo>
                    <a:pt x="20374" y="36324"/>
                    <a:pt x="17965" y="40028"/>
                    <a:pt x="22225" y="45585"/>
                  </a:cubicBezTo>
                  <a:cubicBezTo>
                    <a:pt x="24710" y="48826"/>
                    <a:pt x="28330" y="50869"/>
                    <a:pt x="31651" y="50869"/>
                  </a:cubicBezTo>
                  <a:cubicBezTo>
                    <a:pt x="34022" y="50869"/>
                    <a:pt x="36240" y="49828"/>
                    <a:pt x="37783" y="47436"/>
                  </a:cubicBezTo>
                  <a:cubicBezTo>
                    <a:pt x="41487" y="41696"/>
                    <a:pt x="42413" y="35768"/>
                    <a:pt x="37969" y="29841"/>
                  </a:cubicBezTo>
                  <a:cubicBezTo>
                    <a:pt x="33524" y="23915"/>
                    <a:pt x="26115" y="21322"/>
                    <a:pt x="24077" y="20397"/>
                  </a:cubicBezTo>
                  <a:cubicBezTo>
                    <a:pt x="22040" y="19470"/>
                    <a:pt x="21299" y="17988"/>
                    <a:pt x="21299" y="17247"/>
                  </a:cubicBezTo>
                  <a:cubicBezTo>
                    <a:pt x="21299" y="16506"/>
                    <a:pt x="24633" y="7987"/>
                    <a:pt x="21299" y="3172"/>
                  </a:cubicBezTo>
                  <a:cubicBezTo>
                    <a:pt x="19656" y="799"/>
                    <a:pt x="17608" y="0"/>
                    <a:pt x="15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5714400" y="3569250"/>
              <a:ext cx="205975" cy="396225"/>
            </a:xfrm>
            <a:custGeom>
              <a:rect b="b" l="l" r="r" t="t"/>
              <a:pathLst>
                <a:path extrusionOk="0" h="15849" w="8239">
                  <a:moveTo>
                    <a:pt x="3226" y="1"/>
                  </a:moveTo>
                  <a:cubicBezTo>
                    <a:pt x="2865" y="1"/>
                    <a:pt x="2421" y="73"/>
                    <a:pt x="1991" y="335"/>
                  </a:cubicBezTo>
                  <a:cubicBezTo>
                    <a:pt x="1219" y="804"/>
                    <a:pt x="729" y="1731"/>
                    <a:pt x="536" y="3090"/>
                  </a:cubicBezTo>
                  <a:cubicBezTo>
                    <a:pt x="0" y="6838"/>
                    <a:pt x="2326" y="13533"/>
                    <a:pt x="7934" y="15835"/>
                  </a:cubicBezTo>
                  <a:cubicBezTo>
                    <a:pt x="7955" y="15844"/>
                    <a:pt x="7977" y="15848"/>
                    <a:pt x="8000" y="15848"/>
                  </a:cubicBezTo>
                  <a:cubicBezTo>
                    <a:pt x="8187" y="15848"/>
                    <a:pt x="8239" y="15590"/>
                    <a:pt x="8065" y="15519"/>
                  </a:cubicBezTo>
                  <a:cubicBezTo>
                    <a:pt x="2615" y="13282"/>
                    <a:pt x="355" y="6778"/>
                    <a:pt x="875" y="3139"/>
                  </a:cubicBezTo>
                  <a:cubicBezTo>
                    <a:pt x="1053" y="1888"/>
                    <a:pt x="1488" y="1043"/>
                    <a:pt x="2167" y="631"/>
                  </a:cubicBezTo>
                  <a:cubicBezTo>
                    <a:pt x="2532" y="407"/>
                    <a:pt x="2916" y="346"/>
                    <a:pt x="3229" y="346"/>
                  </a:cubicBezTo>
                  <a:cubicBezTo>
                    <a:pt x="3610" y="346"/>
                    <a:pt x="3886" y="437"/>
                    <a:pt x="3891" y="439"/>
                  </a:cubicBezTo>
                  <a:cubicBezTo>
                    <a:pt x="3910" y="446"/>
                    <a:pt x="3929" y="449"/>
                    <a:pt x="3948" y="449"/>
                  </a:cubicBezTo>
                  <a:cubicBezTo>
                    <a:pt x="4018" y="449"/>
                    <a:pt x="4084" y="405"/>
                    <a:pt x="4109" y="334"/>
                  </a:cubicBezTo>
                  <a:cubicBezTo>
                    <a:pt x="4140" y="244"/>
                    <a:pt x="4094" y="146"/>
                    <a:pt x="4004" y="115"/>
                  </a:cubicBezTo>
                  <a:cubicBezTo>
                    <a:pt x="3981" y="108"/>
                    <a:pt x="3664" y="1"/>
                    <a:pt x="3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5777825" y="3713750"/>
              <a:ext cx="323375" cy="285500"/>
            </a:xfrm>
            <a:custGeom>
              <a:rect b="b" l="l" r="r" t="t"/>
              <a:pathLst>
                <a:path extrusionOk="0" h="11420" w="12935">
                  <a:moveTo>
                    <a:pt x="195" y="0"/>
                  </a:moveTo>
                  <a:cubicBezTo>
                    <a:pt x="175" y="0"/>
                    <a:pt x="155" y="3"/>
                    <a:pt x="136" y="11"/>
                  </a:cubicBezTo>
                  <a:cubicBezTo>
                    <a:pt x="47" y="43"/>
                    <a:pt x="1" y="141"/>
                    <a:pt x="34" y="231"/>
                  </a:cubicBezTo>
                  <a:cubicBezTo>
                    <a:pt x="48" y="271"/>
                    <a:pt x="1572" y="4357"/>
                    <a:pt x="4938" y="7588"/>
                  </a:cubicBezTo>
                  <a:cubicBezTo>
                    <a:pt x="8318" y="10833"/>
                    <a:pt x="12693" y="11412"/>
                    <a:pt x="12736" y="11418"/>
                  </a:cubicBezTo>
                  <a:cubicBezTo>
                    <a:pt x="12743" y="11420"/>
                    <a:pt x="12751" y="11420"/>
                    <a:pt x="12757" y="11420"/>
                  </a:cubicBezTo>
                  <a:cubicBezTo>
                    <a:pt x="12847" y="11420"/>
                    <a:pt x="12923" y="11348"/>
                    <a:pt x="12929" y="11258"/>
                  </a:cubicBezTo>
                  <a:cubicBezTo>
                    <a:pt x="12935" y="11167"/>
                    <a:pt x="12868" y="11088"/>
                    <a:pt x="12779" y="11077"/>
                  </a:cubicBezTo>
                  <a:cubicBezTo>
                    <a:pt x="12736" y="11072"/>
                    <a:pt x="8474" y="10508"/>
                    <a:pt x="5176" y="7342"/>
                  </a:cubicBezTo>
                  <a:cubicBezTo>
                    <a:pt x="1869" y="4167"/>
                    <a:pt x="371" y="152"/>
                    <a:pt x="356" y="112"/>
                  </a:cubicBezTo>
                  <a:cubicBezTo>
                    <a:pt x="330" y="42"/>
                    <a:pt x="265" y="0"/>
                    <a:pt x="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6129100" y="4061550"/>
              <a:ext cx="424450" cy="684700"/>
            </a:xfrm>
            <a:custGeom>
              <a:rect b="b" l="l" r="r" t="t"/>
              <a:pathLst>
                <a:path extrusionOk="0" h="27388" w="16978">
                  <a:moveTo>
                    <a:pt x="192" y="0"/>
                  </a:moveTo>
                  <a:cubicBezTo>
                    <a:pt x="151" y="0"/>
                    <a:pt x="110" y="15"/>
                    <a:pt x="76" y="44"/>
                  </a:cubicBezTo>
                  <a:cubicBezTo>
                    <a:pt x="6" y="108"/>
                    <a:pt x="0" y="216"/>
                    <a:pt x="64" y="286"/>
                  </a:cubicBezTo>
                  <a:cubicBezTo>
                    <a:pt x="113" y="341"/>
                    <a:pt x="4976" y="5844"/>
                    <a:pt x="3132" y="12961"/>
                  </a:cubicBezTo>
                  <a:cubicBezTo>
                    <a:pt x="2041" y="17173"/>
                    <a:pt x="2963" y="21797"/>
                    <a:pt x="5483" y="24746"/>
                  </a:cubicBezTo>
                  <a:cubicBezTo>
                    <a:pt x="6953" y="26464"/>
                    <a:pt x="8787" y="27388"/>
                    <a:pt x="10702" y="27388"/>
                  </a:cubicBezTo>
                  <a:cubicBezTo>
                    <a:pt x="10895" y="27388"/>
                    <a:pt x="11091" y="27377"/>
                    <a:pt x="11285" y="27360"/>
                  </a:cubicBezTo>
                  <a:cubicBezTo>
                    <a:pt x="16912" y="26810"/>
                    <a:pt x="16978" y="19027"/>
                    <a:pt x="16978" y="18949"/>
                  </a:cubicBezTo>
                  <a:cubicBezTo>
                    <a:pt x="16978" y="18854"/>
                    <a:pt x="16901" y="18777"/>
                    <a:pt x="16806" y="18777"/>
                  </a:cubicBezTo>
                  <a:cubicBezTo>
                    <a:pt x="16710" y="18777"/>
                    <a:pt x="16635" y="18854"/>
                    <a:pt x="16635" y="18949"/>
                  </a:cubicBezTo>
                  <a:cubicBezTo>
                    <a:pt x="16635" y="19025"/>
                    <a:pt x="16572" y="26498"/>
                    <a:pt x="11252" y="27018"/>
                  </a:cubicBezTo>
                  <a:cubicBezTo>
                    <a:pt x="11069" y="27036"/>
                    <a:pt x="10886" y="27045"/>
                    <a:pt x="10705" y="27045"/>
                  </a:cubicBezTo>
                  <a:cubicBezTo>
                    <a:pt x="8892" y="27045"/>
                    <a:pt x="7146" y="26163"/>
                    <a:pt x="5744" y="24523"/>
                  </a:cubicBezTo>
                  <a:cubicBezTo>
                    <a:pt x="3294" y="21657"/>
                    <a:pt x="2400" y="17153"/>
                    <a:pt x="3465" y="13048"/>
                  </a:cubicBezTo>
                  <a:cubicBezTo>
                    <a:pt x="5357" y="5749"/>
                    <a:pt x="370" y="112"/>
                    <a:pt x="318" y="56"/>
                  </a:cubicBezTo>
                  <a:cubicBezTo>
                    <a:pt x="284" y="19"/>
                    <a:pt x="238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6105925" y="4034525"/>
              <a:ext cx="387425" cy="650650"/>
            </a:xfrm>
            <a:custGeom>
              <a:rect b="b" l="l" r="r" t="t"/>
              <a:pathLst>
                <a:path extrusionOk="0" h="26026" w="15497">
                  <a:moveTo>
                    <a:pt x="175" y="1"/>
                  </a:moveTo>
                  <a:cubicBezTo>
                    <a:pt x="84" y="1"/>
                    <a:pt x="10" y="72"/>
                    <a:pt x="5" y="164"/>
                  </a:cubicBezTo>
                  <a:cubicBezTo>
                    <a:pt x="1" y="256"/>
                    <a:pt x="71" y="336"/>
                    <a:pt x="164" y="344"/>
                  </a:cubicBezTo>
                  <a:cubicBezTo>
                    <a:pt x="194" y="345"/>
                    <a:pt x="3125" y="572"/>
                    <a:pt x="7464" y="6487"/>
                  </a:cubicBezTo>
                  <a:cubicBezTo>
                    <a:pt x="10525" y="10661"/>
                    <a:pt x="10162" y="14571"/>
                    <a:pt x="9843" y="18022"/>
                  </a:cubicBezTo>
                  <a:cubicBezTo>
                    <a:pt x="9697" y="19586"/>
                    <a:pt x="9561" y="21063"/>
                    <a:pt x="9729" y="22481"/>
                  </a:cubicBezTo>
                  <a:cubicBezTo>
                    <a:pt x="10048" y="25199"/>
                    <a:pt x="11462" y="25843"/>
                    <a:pt x="12274" y="25986"/>
                  </a:cubicBezTo>
                  <a:cubicBezTo>
                    <a:pt x="12428" y="26013"/>
                    <a:pt x="12586" y="26026"/>
                    <a:pt x="12743" y="26026"/>
                  </a:cubicBezTo>
                  <a:cubicBezTo>
                    <a:pt x="13848" y="26026"/>
                    <a:pt x="14979" y="25383"/>
                    <a:pt x="15455" y="24427"/>
                  </a:cubicBezTo>
                  <a:cubicBezTo>
                    <a:pt x="15496" y="24342"/>
                    <a:pt x="15462" y="24240"/>
                    <a:pt x="15377" y="24197"/>
                  </a:cubicBezTo>
                  <a:cubicBezTo>
                    <a:pt x="15353" y="24185"/>
                    <a:pt x="15327" y="24179"/>
                    <a:pt x="15302" y="24179"/>
                  </a:cubicBezTo>
                  <a:cubicBezTo>
                    <a:pt x="15239" y="24179"/>
                    <a:pt x="15178" y="24214"/>
                    <a:pt x="15147" y="24274"/>
                  </a:cubicBezTo>
                  <a:cubicBezTo>
                    <a:pt x="14727" y="25116"/>
                    <a:pt x="13731" y="25683"/>
                    <a:pt x="12750" y="25683"/>
                  </a:cubicBezTo>
                  <a:cubicBezTo>
                    <a:pt x="12610" y="25683"/>
                    <a:pt x="12471" y="25671"/>
                    <a:pt x="12333" y="25647"/>
                  </a:cubicBezTo>
                  <a:cubicBezTo>
                    <a:pt x="11613" y="25521"/>
                    <a:pt x="10363" y="24936"/>
                    <a:pt x="10069" y="22440"/>
                  </a:cubicBezTo>
                  <a:cubicBezTo>
                    <a:pt x="9905" y="21057"/>
                    <a:pt x="10041" y="19598"/>
                    <a:pt x="10185" y="18052"/>
                  </a:cubicBezTo>
                  <a:cubicBezTo>
                    <a:pt x="10510" y="14541"/>
                    <a:pt x="10878" y="10562"/>
                    <a:pt x="7740" y="6284"/>
                  </a:cubicBezTo>
                  <a:cubicBezTo>
                    <a:pt x="3286" y="209"/>
                    <a:pt x="305" y="7"/>
                    <a:pt x="180" y="1"/>
                  </a:cubicBezTo>
                  <a:cubicBezTo>
                    <a:pt x="179" y="1"/>
                    <a:pt x="177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4612200" y="693350"/>
              <a:ext cx="1274525" cy="1028100"/>
            </a:xfrm>
            <a:custGeom>
              <a:rect b="b" l="l" r="r" t="t"/>
              <a:pathLst>
                <a:path extrusionOk="0" h="41124" w="50981">
                  <a:moveTo>
                    <a:pt x="13441" y="0"/>
                  </a:moveTo>
                  <a:cubicBezTo>
                    <a:pt x="9177" y="0"/>
                    <a:pt x="5353" y="1744"/>
                    <a:pt x="5736" y="6643"/>
                  </a:cubicBezTo>
                  <a:cubicBezTo>
                    <a:pt x="5462" y="6821"/>
                    <a:pt x="5189" y="7010"/>
                    <a:pt x="4920" y="7219"/>
                  </a:cubicBezTo>
                  <a:cubicBezTo>
                    <a:pt x="4470" y="7285"/>
                    <a:pt x="4030" y="7408"/>
                    <a:pt x="3612" y="7586"/>
                  </a:cubicBezTo>
                  <a:cubicBezTo>
                    <a:pt x="261" y="8997"/>
                    <a:pt x="0" y="15951"/>
                    <a:pt x="2501" y="19133"/>
                  </a:cubicBezTo>
                  <a:cubicBezTo>
                    <a:pt x="3830" y="20823"/>
                    <a:pt x="6439" y="22247"/>
                    <a:pt x="8836" y="23043"/>
                  </a:cubicBezTo>
                  <a:lnTo>
                    <a:pt x="8849" y="23116"/>
                  </a:lnTo>
                  <a:cubicBezTo>
                    <a:pt x="8849" y="23116"/>
                    <a:pt x="9052" y="23811"/>
                    <a:pt x="16015" y="24471"/>
                  </a:cubicBezTo>
                  <a:cubicBezTo>
                    <a:pt x="22978" y="25131"/>
                    <a:pt x="25013" y="27891"/>
                    <a:pt x="24695" y="31238"/>
                  </a:cubicBezTo>
                  <a:cubicBezTo>
                    <a:pt x="24462" y="33749"/>
                    <a:pt x="25321" y="36240"/>
                    <a:pt x="27054" y="38071"/>
                  </a:cubicBezTo>
                  <a:cubicBezTo>
                    <a:pt x="27902" y="39259"/>
                    <a:pt x="29268" y="40191"/>
                    <a:pt x="31472" y="40730"/>
                  </a:cubicBezTo>
                  <a:cubicBezTo>
                    <a:pt x="32565" y="40998"/>
                    <a:pt x="33618" y="41124"/>
                    <a:pt x="34627" y="41124"/>
                  </a:cubicBezTo>
                  <a:cubicBezTo>
                    <a:pt x="45362" y="41124"/>
                    <a:pt x="50981" y="26888"/>
                    <a:pt x="44008" y="18331"/>
                  </a:cubicBezTo>
                  <a:cubicBezTo>
                    <a:pt x="40383" y="13881"/>
                    <a:pt x="34111" y="13009"/>
                    <a:pt x="29460" y="9839"/>
                  </a:cubicBezTo>
                  <a:cubicBezTo>
                    <a:pt x="26356" y="7723"/>
                    <a:pt x="23369" y="5378"/>
                    <a:pt x="20561" y="2880"/>
                  </a:cubicBezTo>
                  <a:cubicBezTo>
                    <a:pt x="20489" y="2880"/>
                    <a:pt x="20418" y="2885"/>
                    <a:pt x="20348" y="2897"/>
                  </a:cubicBezTo>
                  <a:cubicBezTo>
                    <a:pt x="18716" y="1311"/>
                    <a:pt x="16860" y="231"/>
                    <a:pt x="14844" y="60"/>
                  </a:cubicBezTo>
                  <a:cubicBezTo>
                    <a:pt x="14374" y="21"/>
                    <a:pt x="13905" y="0"/>
                    <a:pt x="13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4825175" y="909275"/>
              <a:ext cx="942150" cy="497100"/>
            </a:xfrm>
            <a:custGeom>
              <a:rect b="b" l="l" r="r" t="t"/>
              <a:pathLst>
                <a:path extrusionOk="0" h="19884" w="37686">
                  <a:moveTo>
                    <a:pt x="192" y="1"/>
                  </a:moveTo>
                  <a:cubicBezTo>
                    <a:pt x="153" y="1"/>
                    <a:pt x="113" y="14"/>
                    <a:pt x="80" y="42"/>
                  </a:cubicBezTo>
                  <a:cubicBezTo>
                    <a:pt x="9" y="101"/>
                    <a:pt x="0" y="207"/>
                    <a:pt x="58" y="280"/>
                  </a:cubicBezTo>
                  <a:cubicBezTo>
                    <a:pt x="106" y="336"/>
                    <a:pt x="4932" y="5906"/>
                    <a:pt x="12267" y="7946"/>
                  </a:cubicBezTo>
                  <a:cubicBezTo>
                    <a:pt x="15479" y="8839"/>
                    <a:pt x="18770" y="8879"/>
                    <a:pt x="21954" y="8916"/>
                  </a:cubicBezTo>
                  <a:cubicBezTo>
                    <a:pt x="25978" y="8964"/>
                    <a:pt x="29781" y="9008"/>
                    <a:pt x="32463" y="10921"/>
                  </a:cubicBezTo>
                  <a:cubicBezTo>
                    <a:pt x="36989" y="14147"/>
                    <a:pt x="37329" y="17462"/>
                    <a:pt x="36818" y="19673"/>
                  </a:cubicBezTo>
                  <a:cubicBezTo>
                    <a:pt x="36797" y="19765"/>
                    <a:pt x="36854" y="19857"/>
                    <a:pt x="36946" y="19879"/>
                  </a:cubicBezTo>
                  <a:cubicBezTo>
                    <a:pt x="36959" y="19882"/>
                    <a:pt x="36972" y="19884"/>
                    <a:pt x="36986" y="19884"/>
                  </a:cubicBezTo>
                  <a:cubicBezTo>
                    <a:pt x="37064" y="19884"/>
                    <a:pt x="37133" y="19829"/>
                    <a:pt x="37151" y="19752"/>
                  </a:cubicBezTo>
                  <a:cubicBezTo>
                    <a:pt x="37685" y="17437"/>
                    <a:pt x="37341" y="13978"/>
                    <a:pt x="32662" y="10643"/>
                  </a:cubicBezTo>
                  <a:cubicBezTo>
                    <a:pt x="29891" y="8667"/>
                    <a:pt x="26037" y="8622"/>
                    <a:pt x="21957" y="8573"/>
                  </a:cubicBezTo>
                  <a:cubicBezTo>
                    <a:pt x="18797" y="8536"/>
                    <a:pt x="15528" y="8497"/>
                    <a:pt x="12359" y="7617"/>
                  </a:cubicBezTo>
                  <a:cubicBezTo>
                    <a:pt x="5126" y="5605"/>
                    <a:pt x="366" y="113"/>
                    <a:pt x="320" y="57"/>
                  </a:cubicBezTo>
                  <a:cubicBezTo>
                    <a:pt x="286" y="20"/>
                    <a:pt x="239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4793625" y="826875"/>
              <a:ext cx="828125" cy="283075"/>
            </a:xfrm>
            <a:custGeom>
              <a:rect b="b" l="l" r="r" t="t"/>
              <a:pathLst>
                <a:path extrusionOk="0" h="11323" w="33125">
                  <a:moveTo>
                    <a:pt x="4582" y="1"/>
                  </a:moveTo>
                  <a:cubicBezTo>
                    <a:pt x="2029" y="1"/>
                    <a:pt x="211" y="959"/>
                    <a:pt x="114" y="1011"/>
                  </a:cubicBezTo>
                  <a:cubicBezTo>
                    <a:pt x="31" y="1056"/>
                    <a:pt x="0" y="1160"/>
                    <a:pt x="45" y="1243"/>
                  </a:cubicBezTo>
                  <a:cubicBezTo>
                    <a:pt x="75" y="1300"/>
                    <a:pt x="135" y="1333"/>
                    <a:pt x="196" y="1333"/>
                  </a:cubicBezTo>
                  <a:cubicBezTo>
                    <a:pt x="224" y="1333"/>
                    <a:pt x="252" y="1326"/>
                    <a:pt x="278" y="1312"/>
                  </a:cubicBezTo>
                  <a:cubicBezTo>
                    <a:pt x="300" y="1300"/>
                    <a:pt x="2105" y="349"/>
                    <a:pt x="4609" y="349"/>
                  </a:cubicBezTo>
                  <a:cubicBezTo>
                    <a:pt x="5307" y="349"/>
                    <a:pt x="6060" y="423"/>
                    <a:pt x="6843" y="612"/>
                  </a:cubicBezTo>
                  <a:cubicBezTo>
                    <a:pt x="8537" y="1020"/>
                    <a:pt x="10019" y="2279"/>
                    <a:pt x="11734" y="3737"/>
                  </a:cubicBezTo>
                  <a:cubicBezTo>
                    <a:pt x="13765" y="5464"/>
                    <a:pt x="16069" y="7422"/>
                    <a:pt x="19548" y="8835"/>
                  </a:cubicBezTo>
                  <a:cubicBezTo>
                    <a:pt x="23130" y="10292"/>
                    <a:pt x="25860" y="10363"/>
                    <a:pt x="28055" y="10421"/>
                  </a:cubicBezTo>
                  <a:cubicBezTo>
                    <a:pt x="29916" y="10470"/>
                    <a:pt x="31384" y="10510"/>
                    <a:pt x="32802" y="11302"/>
                  </a:cubicBezTo>
                  <a:cubicBezTo>
                    <a:pt x="32829" y="11315"/>
                    <a:pt x="32857" y="11323"/>
                    <a:pt x="32887" y="11323"/>
                  </a:cubicBezTo>
                  <a:cubicBezTo>
                    <a:pt x="32888" y="11323"/>
                    <a:pt x="32888" y="11323"/>
                    <a:pt x="32889" y="11323"/>
                  </a:cubicBezTo>
                  <a:cubicBezTo>
                    <a:pt x="33064" y="11323"/>
                    <a:pt x="33124" y="11088"/>
                    <a:pt x="32970" y="11002"/>
                  </a:cubicBezTo>
                  <a:cubicBezTo>
                    <a:pt x="31478" y="10169"/>
                    <a:pt x="29896" y="10127"/>
                    <a:pt x="28064" y="10078"/>
                  </a:cubicBezTo>
                  <a:cubicBezTo>
                    <a:pt x="25897" y="10022"/>
                    <a:pt x="23201" y="9950"/>
                    <a:pt x="19677" y="8519"/>
                  </a:cubicBezTo>
                  <a:cubicBezTo>
                    <a:pt x="16248" y="7125"/>
                    <a:pt x="13969" y="5187"/>
                    <a:pt x="11957" y="3476"/>
                  </a:cubicBezTo>
                  <a:cubicBezTo>
                    <a:pt x="10209" y="1990"/>
                    <a:pt x="8697" y="705"/>
                    <a:pt x="6923" y="277"/>
                  </a:cubicBezTo>
                  <a:cubicBezTo>
                    <a:pt x="6098" y="79"/>
                    <a:pt x="5310" y="1"/>
                    <a:pt x="4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4714250" y="932600"/>
              <a:ext cx="88225" cy="275250"/>
            </a:xfrm>
            <a:custGeom>
              <a:rect b="b" l="l" r="r" t="t"/>
              <a:pathLst>
                <a:path extrusionOk="0" h="11010" w="3529">
                  <a:moveTo>
                    <a:pt x="3333" y="0"/>
                  </a:moveTo>
                  <a:cubicBezTo>
                    <a:pt x="3302" y="0"/>
                    <a:pt x="3270" y="9"/>
                    <a:pt x="3242" y="27"/>
                  </a:cubicBezTo>
                  <a:cubicBezTo>
                    <a:pt x="3209" y="47"/>
                    <a:pt x="0" y="2122"/>
                    <a:pt x="21" y="6225"/>
                  </a:cubicBezTo>
                  <a:cubicBezTo>
                    <a:pt x="43" y="10374"/>
                    <a:pt x="3205" y="11000"/>
                    <a:pt x="3237" y="11006"/>
                  </a:cubicBezTo>
                  <a:cubicBezTo>
                    <a:pt x="3248" y="11008"/>
                    <a:pt x="3258" y="11009"/>
                    <a:pt x="3269" y="11009"/>
                  </a:cubicBezTo>
                  <a:cubicBezTo>
                    <a:pt x="3356" y="11009"/>
                    <a:pt x="3430" y="10941"/>
                    <a:pt x="3439" y="10853"/>
                  </a:cubicBezTo>
                  <a:cubicBezTo>
                    <a:pt x="3447" y="10764"/>
                    <a:pt x="3386" y="10684"/>
                    <a:pt x="3298" y="10669"/>
                  </a:cubicBezTo>
                  <a:cubicBezTo>
                    <a:pt x="3270" y="10663"/>
                    <a:pt x="385" y="10090"/>
                    <a:pt x="364" y="6222"/>
                  </a:cubicBezTo>
                  <a:cubicBezTo>
                    <a:pt x="343" y="2315"/>
                    <a:pt x="3395" y="336"/>
                    <a:pt x="3425" y="316"/>
                  </a:cubicBezTo>
                  <a:cubicBezTo>
                    <a:pt x="3505" y="266"/>
                    <a:pt x="3528" y="160"/>
                    <a:pt x="3478" y="80"/>
                  </a:cubicBezTo>
                  <a:cubicBezTo>
                    <a:pt x="3445" y="28"/>
                    <a:pt x="339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4639150" y="916625"/>
              <a:ext cx="137825" cy="260825"/>
            </a:xfrm>
            <a:custGeom>
              <a:rect b="b" l="l" r="r" t="t"/>
              <a:pathLst>
                <a:path extrusionOk="0" h="10433" w="5513">
                  <a:moveTo>
                    <a:pt x="5316" y="1"/>
                  </a:moveTo>
                  <a:cubicBezTo>
                    <a:pt x="5288" y="1"/>
                    <a:pt x="5259" y="8"/>
                    <a:pt x="5233" y="23"/>
                  </a:cubicBezTo>
                  <a:cubicBezTo>
                    <a:pt x="5019" y="143"/>
                    <a:pt x="0" y="3007"/>
                    <a:pt x="386" y="6227"/>
                  </a:cubicBezTo>
                  <a:cubicBezTo>
                    <a:pt x="772" y="9437"/>
                    <a:pt x="3331" y="10411"/>
                    <a:pt x="3356" y="10422"/>
                  </a:cubicBezTo>
                  <a:cubicBezTo>
                    <a:pt x="3375" y="10428"/>
                    <a:pt x="3395" y="10432"/>
                    <a:pt x="3416" y="10432"/>
                  </a:cubicBezTo>
                  <a:lnTo>
                    <a:pt x="3416" y="10431"/>
                  </a:lnTo>
                  <a:cubicBezTo>
                    <a:pt x="3606" y="10431"/>
                    <a:pt x="3653" y="10165"/>
                    <a:pt x="3474" y="10098"/>
                  </a:cubicBezTo>
                  <a:cubicBezTo>
                    <a:pt x="3450" y="10091"/>
                    <a:pt x="1087" y="9189"/>
                    <a:pt x="726" y="6185"/>
                  </a:cubicBezTo>
                  <a:cubicBezTo>
                    <a:pt x="368" y="3193"/>
                    <a:pt x="5350" y="351"/>
                    <a:pt x="5401" y="323"/>
                  </a:cubicBezTo>
                  <a:cubicBezTo>
                    <a:pt x="5484" y="275"/>
                    <a:pt x="5512" y="171"/>
                    <a:pt x="5466" y="88"/>
                  </a:cubicBezTo>
                  <a:cubicBezTo>
                    <a:pt x="5435" y="32"/>
                    <a:pt x="5376" y="1"/>
                    <a:pt x="5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4688850" y="1495400"/>
              <a:ext cx="762925" cy="871700"/>
            </a:xfrm>
            <a:custGeom>
              <a:rect b="b" l="l" r="r" t="t"/>
              <a:pathLst>
                <a:path extrusionOk="0" h="34868" w="30517">
                  <a:moveTo>
                    <a:pt x="16009" y="0"/>
                  </a:moveTo>
                  <a:cubicBezTo>
                    <a:pt x="12651" y="0"/>
                    <a:pt x="8440" y="948"/>
                    <a:pt x="7410" y="2543"/>
                  </a:cubicBezTo>
                  <a:cubicBezTo>
                    <a:pt x="7410" y="2543"/>
                    <a:pt x="3091" y="6335"/>
                    <a:pt x="2023" y="10962"/>
                  </a:cubicBezTo>
                  <a:cubicBezTo>
                    <a:pt x="955" y="15587"/>
                    <a:pt x="1" y="32462"/>
                    <a:pt x="1578" y="34002"/>
                  </a:cubicBezTo>
                  <a:cubicBezTo>
                    <a:pt x="2206" y="34615"/>
                    <a:pt x="2883" y="34868"/>
                    <a:pt x="3543" y="34868"/>
                  </a:cubicBezTo>
                  <a:cubicBezTo>
                    <a:pt x="4542" y="34868"/>
                    <a:pt x="5500" y="34290"/>
                    <a:pt x="6185" y="33512"/>
                  </a:cubicBezTo>
                  <a:cubicBezTo>
                    <a:pt x="7323" y="32220"/>
                    <a:pt x="13003" y="14168"/>
                    <a:pt x="13003" y="14168"/>
                  </a:cubicBezTo>
                  <a:lnTo>
                    <a:pt x="14629" y="14585"/>
                  </a:lnTo>
                  <a:cubicBezTo>
                    <a:pt x="14629" y="14585"/>
                    <a:pt x="21128" y="29191"/>
                    <a:pt x="21834" y="30866"/>
                  </a:cubicBezTo>
                  <a:cubicBezTo>
                    <a:pt x="22393" y="32193"/>
                    <a:pt x="24177" y="34175"/>
                    <a:pt x="26219" y="34175"/>
                  </a:cubicBezTo>
                  <a:cubicBezTo>
                    <a:pt x="26752" y="34175"/>
                    <a:pt x="27302" y="34040"/>
                    <a:pt x="27852" y="33724"/>
                  </a:cubicBezTo>
                  <a:cubicBezTo>
                    <a:pt x="30516" y="32195"/>
                    <a:pt x="28510" y="20687"/>
                    <a:pt x="27181" y="16431"/>
                  </a:cubicBezTo>
                  <a:cubicBezTo>
                    <a:pt x="25853" y="12176"/>
                    <a:pt x="22206" y="1590"/>
                    <a:pt x="19357" y="469"/>
                  </a:cubicBezTo>
                  <a:cubicBezTo>
                    <a:pt x="18545" y="150"/>
                    <a:pt x="17345" y="0"/>
                    <a:pt x="1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4858250" y="1527775"/>
              <a:ext cx="333825" cy="184425"/>
            </a:xfrm>
            <a:custGeom>
              <a:rect b="b" l="l" r="r" t="t"/>
              <a:pathLst>
                <a:path extrusionOk="0" h="7377" w="13353">
                  <a:moveTo>
                    <a:pt x="12567" y="1"/>
                  </a:moveTo>
                  <a:cubicBezTo>
                    <a:pt x="9957" y="1"/>
                    <a:pt x="0" y="2909"/>
                    <a:pt x="0" y="2909"/>
                  </a:cubicBezTo>
                  <a:cubicBezTo>
                    <a:pt x="0" y="2909"/>
                    <a:pt x="2965" y="7376"/>
                    <a:pt x="6815" y="7376"/>
                  </a:cubicBezTo>
                  <a:cubicBezTo>
                    <a:pt x="7141" y="7376"/>
                    <a:pt x="7475" y="7344"/>
                    <a:pt x="7813" y="7274"/>
                  </a:cubicBezTo>
                  <a:cubicBezTo>
                    <a:pt x="12135" y="6382"/>
                    <a:pt x="13353" y="1286"/>
                    <a:pt x="13185" y="197"/>
                  </a:cubicBezTo>
                  <a:cubicBezTo>
                    <a:pt x="13164" y="60"/>
                    <a:pt x="12941" y="1"/>
                    <a:pt x="1256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4844650" y="1519800"/>
              <a:ext cx="356525" cy="200975"/>
            </a:xfrm>
            <a:custGeom>
              <a:rect b="b" l="l" r="r" t="t"/>
              <a:pathLst>
                <a:path extrusionOk="0" h="8039" w="14261">
                  <a:moveTo>
                    <a:pt x="13111" y="650"/>
                  </a:moveTo>
                  <a:cubicBezTo>
                    <a:pt x="13232" y="650"/>
                    <a:pt x="13329" y="658"/>
                    <a:pt x="13400" y="675"/>
                  </a:cubicBezTo>
                  <a:cubicBezTo>
                    <a:pt x="13431" y="1728"/>
                    <a:pt x="12359" y="6417"/>
                    <a:pt x="8288" y="7256"/>
                  </a:cubicBezTo>
                  <a:cubicBezTo>
                    <a:pt x="7977" y="7321"/>
                    <a:pt x="7670" y="7351"/>
                    <a:pt x="7367" y="7351"/>
                  </a:cubicBezTo>
                  <a:cubicBezTo>
                    <a:pt x="4396" y="7351"/>
                    <a:pt x="1919" y="4476"/>
                    <a:pt x="1110" y="3421"/>
                  </a:cubicBezTo>
                  <a:lnTo>
                    <a:pt x="1109" y="3421"/>
                  </a:lnTo>
                  <a:cubicBezTo>
                    <a:pt x="6174" y="1957"/>
                    <a:pt x="11582" y="650"/>
                    <a:pt x="13111" y="650"/>
                  </a:cubicBezTo>
                  <a:close/>
                  <a:moveTo>
                    <a:pt x="13123" y="0"/>
                  </a:moveTo>
                  <a:cubicBezTo>
                    <a:pt x="10593" y="0"/>
                    <a:pt x="2968" y="2164"/>
                    <a:pt x="448" y="2899"/>
                  </a:cubicBezTo>
                  <a:lnTo>
                    <a:pt x="1" y="3029"/>
                  </a:lnTo>
                  <a:lnTo>
                    <a:pt x="258" y="3418"/>
                  </a:lnTo>
                  <a:cubicBezTo>
                    <a:pt x="393" y="3621"/>
                    <a:pt x="3376" y="8039"/>
                    <a:pt x="7347" y="8039"/>
                  </a:cubicBezTo>
                  <a:cubicBezTo>
                    <a:pt x="7354" y="8039"/>
                    <a:pt x="7361" y="8039"/>
                    <a:pt x="7368" y="8039"/>
                  </a:cubicBezTo>
                  <a:cubicBezTo>
                    <a:pt x="7723" y="8039"/>
                    <a:pt x="8078" y="8002"/>
                    <a:pt x="8426" y="7930"/>
                  </a:cubicBezTo>
                  <a:cubicBezTo>
                    <a:pt x="12969" y="6992"/>
                    <a:pt x="14261" y="1717"/>
                    <a:pt x="14068" y="464"/>
                  </a:cubicBezTo>
                  <a:cubicBezTo>
                    <a:pt x="14044" y="322"/>
                    <a:pt x="13959" y="197"/>
                    <a:pt x="13836" y="123"/>
                  </a:cubicBezTo>
                  <a:cubicBezTo>
                    <a:pt x="13703" y="38"/>
                    <a:pt x="13458" y="0"/>
                    <a:pt x="131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4398550" y="1135475"/>
              <a:ext cx="1147700" cy="1132850"/>
            </a:xfrm>
            <a:custGeom>
              <a:rect b="b" l="l" r="r" t="t"/>
              <a:pathLst>
                <a:path extrusionOk="0" h="45314" w="45908">
                  <a:moveTo>
                    <a:pt x="28493" y="1"/>
                  </a:moveTo>
                  <a:cubicBezTo>
                    <a:pt x="25318" y="1"/>
                    <a:pt x="21822" y="449"/>
                    <a:pt x="21822" y="449"/>
                  </a:cubicBezTo>
                  <a:cubicBezTo>
                    <a:pt x="21822" y="449"/>
                    <a:pt x="12071" y="3744"/>
                    <a:pt x="10232" y="6259"/>
                  </a:cubicBezTo>
                  <a:cubicBezTo>
                    <a:pt x="8390" y="8775"/>
                    <a:pt x="5795" y="26573"/>
                    <a:pt x="5460" y="27294"/>
                  </a:cubicBezTo>
                  <a:cubicBezTo>
                    <a:pt x="5126" y="28014"/>
                    <a:pt x="0" y="45313"/>
                    <a:pt x="0" y="45313"/>
                  </a:cubicBezTo>
                  <a:lnTo>
                    <a:pt x="2865" y="45092"/>
                  </a:lnTo>
                  <a:cubicBezTo>
                    <a:pt x="2865" y="45092"/>
                    <a:pt x="11360" y="27941"/>
                    <a:pt x="11694" y="27221"/>
                  </a:cubicBezTo>
                  <a:cubicBezTo>
                    <a:pt x="12028" y="26499"/>
                    <a:pt x="14581" y="15622"/>
                    <a:pt x="14581" y="15622"/>
                  </a:cubicBezTo>
                  <a:cubicBezTo>
                    <a:pt x="14581" y="15622"/>
                    <a:pt x="15741" y="18788"/>
                    <a:pt x="17585" y="19171"/>
                  </a:cubicBezTo>
                  <a:cubicBezTo>
                    <a:pt x="17928" y="19242"/>
                    <a:pt x="18381" y="19273"/>
                    <a:pt x="18914" y="19273"/>
                  </a:cubicBezTo>
                  <a:cubicBezTo>
                    <a:pt x="21241" y="19273"/>
                    <a:pt x="25087" y="18678"/>
                    <a:pt x="27923" y="18238"/>
                  </a:cubicBezTo>
                  <a:cubicBezTo>
                    <a:pt x="31410" y="17699"/>
                    <a:pt x="32498" y="17530"/>
                    <a:pt x="33786" y="15770"/>
                  </a:cubicBezTo>
                  <a:cubicBezTo>
                    <a:pt x="35075" y="14009"/>
                    <a:pt x="34888" y="11362"/>
                    <a:pt x="34888" y="11362"/>
                  </a:cubicBezTo>
                  <a:lnTo>
                    <a:pt x="34888" y="11362"/>
                  </a:lnTo>
                  <a:lnTo>
                    <a:pt x="40581" y="23639"/>
                  </a:lnTo>
                  <a:lnTo>
                    <a:pt x="36729" y="43416"/>
                  </a:lnTo>
                  <a:lnTo>
                    <a:pt x="39578" y="44535"/>
                  </a:lnTo>
                  <a:cubicBezTo>
                    <a:pt x="39578" y="44535"/>
                    <a:pt x="45509" y="26667"/>
                    <a:pt x="45708" y="25074"/>
                  </a:cubicBezTo>
                  <a:cubicBezTo>
                    <a:pt x="45907" y="23482"/>
                    <a:pt x="41656" y="11874"/>
                    <a:pt x="38852" y="6731"/>
                  </a:cubicBezTo>
                  <a:cubicBezTo>
                    <a:pt x="36049" y="1591"/>
                    <a:pt x="35395" y="1692"/>
                    <a:pt x="32764" y="538"/>
                  </a:cubicBezTo>
                  <a:cubicBezTo>
                    <a:pt x="31839" y="132"/>
                    <a:pt x="30213" y="1"/>
                    <a:pt x="28493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4386750" y="1126925"/>
              <a:ext cx="1168525" cy="1150900"/>
            </a:xfrm>
            <a:custGeom>
              <a:rect b="b" l="l" r="r" t="t"/>
              <a:pathLst>
                <a:path extrusionOk="0" h="46036" w="46741">
                  <a:moveTo>
                    <a:pt x="28993" y="684"/>
                  </a:moveTo>
                  <a:cubicBezTo>
                    <a:pt x="30660" y="684"/>
                    <a:pt x="32222" y="810"/>
                    <a:pt x="33098" y="1195"/>
                  </a:cubicBezTo>
                  <a:cubicBezTo>
                    <a:pt x="33330" y="1296"/>
                    <a:pt x="33546" y="1388"/>
                    <a:pt x="33750" y="1474"/>
                  </a:cubicBezTo>
                  <a:cubicBezTo>
                    <a:pt x="35824" y="2354"/>
                    <a:pt x="36524" y="2651"/>
                    <a:pt x="39024" y="7238"/>
                  </a:cubicBezTo>
                  <a:cubicBezTo>
                    <a:pt x="41850" y="12419"/>
                    <a:pt x="46029" y="23876"/>
                    <a:pt x="45840" y="25374"/>
                  </a:cubicBezTo>
                  <a:cubicBezTo>
                    <a:pt x="45689" y="26584"/>
                    <a:pt x="41914" y="38165"/>
                    <a:pt x="39840" y="44426"/>
                  </a:cubicBezTo>
                  <a:lnTo>
                    <a:pt x="37593" y="43542"/>
                  </a:lnTo>
                  <a:lnTo>
                    <a:pt x="41388" y="24046"/>
                  </a:lnTo>
                  <a:lnTo>
                    <a:pt x="41409" y="23937"/>
                  </a:lnTo>
                  <a:lnTo>
                    <a:pt x="34887" y="9874"/>
                  </a:lnTo>
                  <a:lnTo>
                    <a:pt x="35017" y="11727"/>
                  </a:lnTo>
                  <a:cubicBezTo>
                    <a:pt x="35018" y="11753"/>
                    <a:pt x="35178" y="14272"/>
                    <a:pt x="33982" y="15909"/>
                  </a:cubicBezTo>
                  <a:cubicBezTo>
                    <a:pt x="32776" y="17554"/>
                    <a:pt x="31837" y="17701"/>
                    <a:pt x="28343" y="18242"/>
                  </a:cubicBezTo>
                  <a:cubicBezTo>
                    <a:pt x="25590" y="18668"/>
                    <a:pt x="21684" y="19273"/>
                    <a:pt x="19383" y="19273"/>
                  </a:cubicBezTo>
                  <a:cubicBezTo>
                    <a:pt x="18877" y="19273"/>
                    <a:pt x="18448" y="19244"/>
                    <a:pt x="18127" y="19177"/>
                  </a:cubicBezTo>
                  <a:cubicBezTo>
                    <a:pt x="16492" y="18837"/>
                    <a:pt x="15387" y="15875"/>
                    <a:pt x="15377" y="15845"/>
                  </a:cubicBezTo>
                  <a:lnTo>
                    <a:pt x="14982" y="14771"/>
                  </a:lnTo>
                  <a:lnTo>
                    <a:pt x="14720" y="15885"/>
                  </a:lnTo>
                  <a:cubicBezTo>
                    <a:pt x="13697" y="20243"/>
                    <a:pt x="12089" y="26912"/>
                    <a:pt x="11856" y="27419"/>
                  </a:cubicBezTo>
                  <a:cubicBezTo>
                    <a:pt x="11546" y="28088"/>
                    <a:pt x="4014" y="43296"/>
                    <a:pt x="3117" y="45107"/>
                  </a:cubicBezTo>
                  <a:lnTo>
                    <a:pt x="942" y="45275"/>
                  </a:lnTo>
                  <a:cubicBezTo>
                    <a:pt x="3000" y="38336"/>
                    <a:pt x="6013" y="28280"/>
                    <a:pt x="6244" y="27780"/>
                  </a:cubicBezTo>
                  <a:cubicBezTo>
                    <a:pt x="6348" y="27557"/>
                    <a:pt x="6516" y="26630"/>
                    <a:pt x="7011" y="23822"/>
                  </a:cubicBezTo>
                  <a:cubicBezTo>
                    <a:pt x="7950" y="18487"/>
                    <a:pt x="9700" y="8554"/>
                    <a:pt x="10981" y="6803"/>
                  </a:cubicBezTo>
                  <a:cubicBezTo>
                    <a:pt x="12686" y="4473"/>
                    <a:pt x="21753" y="1339"/>
                    <a:pt x="22372" y="1126"/>
                  </a:cubicBezTo>
                  <a:cubicBezTo>
                    <a:pt x="22742" y="1081"/>
                    <a:pt x="26033" y="684"/>
                    <a:pt x="28993" y="684"/>
                  </a:cubicBezTo>
                  <a:close/>
                  <a:moveTo>
                    <a:pt x="28931" y="1"/>
                  </a:moveTo>
                  <a:cubicBezTo>
                    <a:pt x="25825" y="1"/>
                    <a:pt x="22467" y="423"/>
                    <a:pt x="22249" y="451"/>
                  </a:cubicBezTo>
                  <a:lnTo>
                    <a:pt x="22184" y="465"/>
                  </a:lnTo>
                  <a:cubicBezTo>
                    <a:pt x="21781" y="602"/>
                    <a:pt x="12310" y="3824"/>
                    <a:pt x="10427" y="6398"/>
                  </a:cubicBezTo>
                  <a:cubicBezTo>
                    <a:pt x="9158" y="8132"/>
                    <a:pt x="7649" y="16240"/>
                    <a:pt x="6333" y="23703"/>
                  </a:cubicBezTo>
                  <a:cubicBezTo>
                    <a:pt x="6011" y="25543"/>
                    <a:pt x="5704" y="27282"/>
                    <a:pt x="5621" y="27491"/>
                  </a:cubicBezTo>
                  <a:cubicBezTo>
                    <a:pt x="5285" y="28215"/>
                    <a:pt x="668" y="43784"/>
                    <a:pt x="143" y="45557"/>
                  </a:cubicBezTo>
                  <a:lnTo>
                    <a:pt x="0" y="46036"/>
                  </a:lnTo>
                  <a:lnTo>
                    <a:pt x="3558" y="45761"/>
                  </a:lnTo>
                  <a:lnTo>
                    <a:pt x="3646" y="45587"/>
                  </a:lnTo>
                  <a:cubicBezTo>
                    <a:pt x="3992" y="44886"/>
                    <a:pt x="12145" y="28423"/>
                    <a:pt x="12478" y="27707"/>
                  </a:cubicBezTo>
                  <a:cubicBezTo>
                    <a:pt x="12768" y="27082"/>
                    <a:pt x="14495" y="19831"/>
                    <a:pt x="15155" y="17032"/>
                  </a:cubicBezTo>
                  <a:cubicBezTo>
                    <a:pt x="15675" y="18055"/>
                    <a:pt x="16652" y="19571"/>
                    <a:pt x="17987" y="19848"/>
                  </a:cubicBezTo>
                  <a:cubicBezTo>
                    <a:pt x="18352" y="19924"/>
                    <a:pt x="18830" y="19957"/>
                    <a:pt x="19388" y="19957"/>
                  </a:cubicBezTo>
                  <a:cubicBezTo>
                    <a:pt x="21740" y="19957"/>
                    <a:pt x="25530" y="19371"/>
                    <a:pt x="28447" y="18919"/>
                  </a:cubicBezTo>
                  <a:cubicBezTo>
                    <a:pt x="31974" y="18374"/>
                    <a:pt x="33162" y="18190"/>
                    <a:pt x="34534" y="16314"/>
                  </a:cubicBezTo>
                  <a:cubicBezTo>
                    <a:pt x="35259" y="15324"/>
                    <a:pt x="35544" y="14093"/>
                    <a:pt x="35651" y="13148"/>
                  </a:cubicBezTo>
                  <a:lnTo>
                    <a:pt x="40695" y="24024"/>
                  </a:lnTo>
                  <a:lnTo>
                    <a:pt x="36810" y="43971"/>
                  </a:lnTo>
                  <a:lnTo>
                    <a:pt x="40263" y="45329"/>
                  </a:lnTo>
                  <a:lnTo>
                    <a:pt x="40377" y="44986"/>
                  </a:lnTo>
                  <a:cubicBezTo>
                    <a:pt x="40618" y="44255"/>
                    <a:pt x="46318" y="27065"/>
                    <a:pt x="46520" y="25459"/>
                  </a:cubicBezTo>
                  <a:cubicBezTo>
                    <a:pt x="46740" y="23708"/>
                    <a:pt x="42358" y="11920"/>
                    <a:pt x="39626" y="6910"/>
                  </a:cubicBezTo>
                  <a:cubicBezTo>
                    <a:pt x="37011" y="2112"/>
                    <a:pt x="36196" y="1766"/>
                    <a:pt x="34017" y="843"/>
                  </a:cubicBezTo>
                  <a:cubicBezTo>
                    <a:pt x="33817" y="758"/>
                    <a:pt x="33603" y="666"/>
                    <a:pt x="33374" y="566"/>
                  </a:cubicBezTo>
                  <a:cubicBezTo>
                    <a:pt x="32397" y="138"/>
                    <a:pt x="30705" y="1"/>
                    <a:pt x="28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4924500" y="1268075"/>
              <a:ext cx="117175" cy="145525"/>
            </a:xfrm>
            <a:custGeom>
              <a:rect b="b" l="l" r="r" t="t"/>
              <a:pathLst>
                <a:path extrusionOk="0" h="5821" w="4687">
                  <a:moveTo>
                    <a:pt x="3990" y="0"/>
                  </a:moveTo>
                  <a:lnTo>
                    <a:pt x="1" y="173"/>
                  </a:lnTo>
                  <a:cubicBezTo>
                    <a:pt x="1" y="173"/>
                    <a:pt x="559" y="5216"/>
                    <a:pt x="2655" y="5784"/>
                  </a:cubicBezTo>
                  <a:cubicBezTo>
                    <a:pt x="2744" y="5809"/>
                    <a:pt x="2828" y="5820"/>
                    <a:pt x="2908" y="5820"/>
                  </a:cubicBezTo>
                  <a:cubicBezTo>
                    <a:pt x="4686" y="5820"/>
                    <a:pt x="3990" y="0"/>
                    <a:pt x="3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4914975" y="1259175"/>
              <a:ext cx="131300" cy="162975"/>
            </a:xfrm>
            <a:custGeom>
              <a:rect b="b" l="l" r="r" t="t"/>
              <a:pathLst>
                <a:path extrusionOk="0" h="6519" w="5252">
                  <a:moveTo>
                    <a:pt x="4063" y="713"/>
                  </a:moveTo>
                  <a:lnTo>
                    <a:pt x="4063" y="713"/>
                  </a:lnTo>
                  <a:cubicBezTo>
                    <a:pt x="4238" y="2464"/>
                    <a:pt x="4246" y="5132"/>
                    <a:pt x="3554" y="5730"/>
                  </a:cubicBezTo>
                  <a:cubicBezTo>
                    <a:pt x="3495" y="5781"/>
                    <a:pt x="3414" y="5832"/>
                    <a:pt x="3285" y="5832"/>
                  </a:cubicBezTo>
                  <a:cubicBezTo>
                    <a:pt x="3238" y="5832"/>
                    <a:pt x="3185" y="5825"/>
                    <a:pt x="3125" y="5809"/>
                  </a:cubicBezTo>
                  <a:cubicBezTo>
                    <a:pt x="1717" y="5428"/>
                    <a:pt x="992" y="2383"/>
                    <a:pt x="770" y="855"/>
                  </a:cubicBezTo>
                  <a:lnTo>
                    <a:pt x="4063" y="713"/>
                  </a:lnTo>
                  <a:close/>
                  <a:moveTo>
                    <a:pt x="4672" y="0"/>
                  </a:moveTo>
                  <a:lnTo>
                    <a:pt x="0" y="202"/>
                  </a:lnTo>
                  <a:lnTo>
                    <a:pt x="40" y="566"/>
                  </a:lnTo>
                  <a:cubicBezTo>
                    <a:pt x="100" y="1106"/>
                    <a:pt x="691" y="5860"/>
                    <a:pt x="2945" y="6470"/>
                  </a:cubicBezTo>
                  <a:cubicBezTo>
                    <a:pt x="3058" y="6501"/>
                    <a:pt x="3172" y="6517"/>
                    <a:pt x="3288" y="6519"/>
                  </a:cubicBezTo>
                  <a:cubicBezTo>
                    <a:pt x="3551" y="6519"/>
                    <a:pt x="3805" y="6424"/>
                    <a:pt x="4001" y="6250"/>
                  </a:cubicBezTo>
                  <a:cubicBezTo>
                    <a:pt x="5251" y="5169"/>
                    <a:pt x="4769" y="809"/>
                    <a:pt x="4709" y="316"/>
                  </a:cubicBezTo>
                  <a:lnTo>
                    <a:pt x="4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4807250" y="1023050"/>
              <a:ext cx="278950" cy="303000"/>
            </a:xfrm>
            <a:custGeom>
              <a:rect b="b" l="l" r="r" t="t"/>
              <a:pathLst>
                <a:path extrusionOk="0" h="12120" w="11158">
                  <a:moveTo>
                    <a:pt x="3205" y="1"/>
                  </a:moveTo>
                  <a:cubicBezTo>
                    <a:pt x="2570" y="1434"/>
                    <a:pt x="1179" y="2602"/>
                    <a:pt x="0" y="3394"/>
                  </a:cubicBezTo>
                  <a:cubicBezTo>
                    <a:pt x="500" y="5113"/>
                    <a:pt x="1270" y="6990"/>
                    <a:pt x="2461" y="8535"/>
                  </a:cubicBezTo>
                  <a:cubicBezTo>
                    <a:pt x="4460" y="11129"/>
                    <a:pt x="5832" y="12119"/>
                    <a:pt x="6981" y="12119"/>
                  </a:cubicBezTo>
                  <a:cubicBezTo>
                    <a:pt x="7597" y="12119"/>
                    <a:pt x="8148" y="11835"/>
                    <a:pt x="8697" y="11361"/>
                  </a:cubicBezTo>
                  <a:cubicBezTo>
                    <a:pt x="10032" y="10208"/>
                    <a:pt x="11156" y="6682"/>
                    <a:pt x="11158" y="3642"/>
                  </a:cubicBezTo>
                  <a:cubicBezTo>
                    <a:pt x="4342" y="1784"/>
                    <a:pt x="3205" y="1"/>
                    <a:pt x="3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4797300" y="1004975"/>
              <a:ext cx="297475" cy="329650"/>
            </a:xfrm>
            <a:custGeom>
              <a:rect b="b" l="l" r="r" t="t"/>
              <a:pathLst>
                <a:path extrusionOk="0" h="13186" w="11899">
                  <a:moveTo>
                    <a:pt x="3689" y="1313"/>
                  </a:moveTo>
                  <a:cubicBezTo>
                    <a:pt x="4409" y="1958"/>
                    <a:pt x="6363" y="3278"/>
                    <a:pt x="11210" y="4626"/>
                  </a:cubicBezTo>
                  <a:cubicBezTo>
                    <a:pt x="11148" y="7513"/>
                    <a:pt x="10101" y="10762"/>
                    <a:pt x="8871" y="11824"/>
                  </a:cubicBezTo>
                  <a:cubicBezTo>
                    <a:pt x="8335" y="12286"/>
                    <a:pt x="7867" y="12499"/>
                    <a:pt x="7379" y="12499"/>
                  </a:cubicBezTo>
                  <a:cubicBezTo>
                    <a:pt x="7322" y="12499"/>
                    <a:pt x="7264" y="12496"/>
                    <a:pt x="7207" y="12490"/>
                  </a:cubicBezTo>
                  <a:cubicBezTo>
                    <a:pt x="6152" y="12384"/>
                    <a:pt x="4857" y="11289"/>
                    <a:pt x="3130" y="9048"/>
                  </a:cubicBezTo>
                  <a:cubicBezTo>
                    <a:pt x="2167" y="7798"/>
                    <a:pt x="1383" y="6188"/>
                    <a:pt x="799" y="4259"/>
                  </a:cubicBezTo>
                  <a:cubicBezTo>
                    <a:pt x="2149" y="3322"/>
                    <a:pt x="3118" y="2335"/>
                    <a:pt x="3689" y="1313"/>
                  </a:cubicBezTo>
                  <a:close/>
                  <a:moveTo>
                    <a:pt x="3548" y="1"/>
                  </a:moveTo>
                  <a:lnTo>
                    <a:pt x="3289" y="586"/>
                  </a:lnTo>
                  <a:cubicBezTo>
                    <a:pt x="2676" y="1971"/>
                    <a:pt x="1274" y="3116"/>
                    <a:pt x="208" y="3832"/>
                  </a:cubicBezTo>
                  <a:lnTo>
                    <a:pt x="0" y="3971"/>
                  </a:lnTo>
                  <a:lnTo>
                    <a:pt x="68" y="4212"/>
                  </a:lnTo>
                  <a:cubicBezTo>
                    <a:pt x="685" y="6329"/>
                    <a:pt x="1531" y="8097"/>
                    <a:pt x="2587" y="9467"/>
                  </a:cubicBezTo>
                  <a:cubicBezTo>
                    <a:pt x="4462" y="11901"/>
                    <a:pt x="5866" y="13044"/>
                    <a:pt x="7138" y="13172"/>
                  </a:cubicBezTo>
                  <a:cubicBezTo>
                    <a:pt x="7220" y="13181"/>
                    <a:pt x="7302" y="13185"/>
                    <a:pt x="7383" y="13185"/>
                  </a:cubicBezTo>
                  <a:cubicBezTo>
                    <a:pt x="8037" y="13185"/>
                    <a:pt x="8660" y="12914"/>
                    <a:pt x="9320" y="12342"/>
                  </a:cubicBezTo>
                  <a:cubicBezTo>
                    <a:pt x="10739" y="11117"/>
                    <a:pt x="11896" y="7538"/>
                    <a:pt x="11899" y="4365"/>
                  </a:cubicBezTo>
                  <a:lnTo>
                    <a:pt x="11899" y="4103"/>
                  </a:lnTo>
                  <a:lnTo>
                    <a:pt x="11646" y="4034"/>
                  </a:lnTo>
                  <a:cubicBezTo>
                    <a:pt x="5194" y="2277"/>
                    <a:pt x="3926" y="586"/>
                    <a:pt x="3889" y="535"/>
                  </a:cubicBezTo>
                  <a:lnTo>
                    <a:pt x="35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4840175" y="1114775"/>
              <a:ext cx="145575" cy="130075"/>
            </a:xfrm>
            <a:custGeom>
              <a:rect b="b" l="l" r="r" t="t"/>
              <a:pathLst>
                <a:path extrusionOk="0" h="5203" w="5823">
                  <a:moveTo>
                    <a:pt x="1676" y="1"/>
                  </a:moveTo>
                  <a:cubicBezTo>
                    <a:pt x="623" y="1"/>
                    <a:pt x="82" y="711"/>
                    <a:pt x="57" y="745"/>
                  </a:cubicBezTo>
                  <a:cubicBezTo>
                    <a:pt x="0" y="821"/>
                    <a:pt x="17" y="929"/>
                    <a:pt x="92" y="984"/>
                  </a:cubicBezTo>
                  <a:cubicBezTo>
                    <a:pt x="123" y="1007"/>
                    <a:pt x="159" y="1018"/>
                    <a:pt x="195" y="1018"/>
                  </a:cubicBezTo>
                  <a:cubicBezTo>
                    <a:pt x="247" y="1018"/>
                    <a:pt x="299" y="994"/>
                    <a:pt x="333" y="948"/>
                  </a:cubicBezTo>
                  <a:cubicBezTo>
                    <a:pt x="352" y="921"/>
                    <a:pt x="796" y="343"/>
                    <a:pt x="1670" y="343"/>
                  </a:cubicBezTo>
                  <a:cubicBezTo>
                    <a:pt x="1787" y="343"/>
                    <a:pt x="1912" y="353"/>
                    <a:pt x="2045" y="377"/>
                  </a:cubicBezTo>
                  <a:cubicBezTo>
                    <a:pt x="2985" y="539"/>
                    <a:pt x="3269" y="1635"/>
                    <a:pt x="3520" y="2600"/>
                  </a:cubicBezTo>
                  <a:cubicBezTo>
                    <a:pt x="3569" y="2788"/>
                    <a:pt x="3615" y="2968"/>
                    <a:pt x="3665" y="3133"/>
                  </a:cubicBezTo>
                  <a:cubicBezTo>
                    <a:pt x="3713" y="3293"/>
                    <a:pt x="3756" y="3476"/>
                    <a:pt x="3800" y="3664"/>
                  </a:cubicBezTo>
                  <a:cubicBezTo>
                    <a:pt x="3965" y="4356"/>
                    <a:pt x="4136" y="5074"/>
                    <a:pt x="4618" y="5188"/>
                  </a:cubicBezTo>
                  <a:cubicBezTo>
                    <a:pt x="4661" y="5197"/>
                    <a:pt x="4704" y="5203"/>
                    <a:pt x="4749" y="5203"/>
                  </a:cubicBezTo>
                  <a:cubicBezTo>
                    <a:pt x="5042" y="5203"/>
                    <a:pt x="5367" y="4977"/>
                    <a:pt x="5762" y="4503"/>
                  </a:cubicBezTo>
                  <a:cubicBezTo>
                    <a:pt x="5823" y="4432"/>
                    <a:pt x="5814" y="4324"/>
                    <a:pt x="5741" y="4263"/>
                  </a:cubicBezTo>
                  <a:cubicBezTo>
                    <a:pt x="5709" y="4236"/>
                    <a:pt x="5669" y="4223"/>
                    <a:pt x="5630" y="4223"/>
                  </a:cubicBezTo>
                  <a:cubicBezTo>
                    <a:pt x="5582" y="4223"/>
                    <a:pt x="5533" y="4243"/>
                    <a:pt x="5500" y="4284"/>
                  </a:cubicBezTo>
                  <a:cubicBezTo>
                    <a:pt x="5099" y="4764"/>
                    <a:pt x="4868" y="4858"/>
                    <a:pt x="4746" y="4858"/>
                  </a:cubicBezTo>
                  <a:cubicBezTo>
                    <a:pt x="4727" y="4858"/>
                    <a:pt x="4711" y="4856"/>
                    <a:pt x="4697" y="4852"/>
                  </a:cubicBezTo>
                  <a:cubicBezTo>
                    <a:pt x="4421" y="4787"/>
                    <a:pt x="4262" y="4120"/>
                    <a:pt x="4134" y="3584"/>
                  </a:cubicBezTo>
                  <a:cubicBezTo>
                    <a:pt x="4088" y="3388"/>
                    <a:pt x="4042" y="3200"/>
                    <a:pt x="3993" y="3033"/>
                  </a:cubicBezTo>
                  <a:cubicBezTo>
                    <a:pt x="3944" y="2873"/>
                    <a:pt x="3898" y="2696"/>
                    <a:pt x="3851" y="2514"/>
                  </a:cubicBezTo>
                  <a:cubicBezTo>
                    <a:pt x="3588" y="1499"/>
                    <a:pt x="3263" y="239"/>
                    <a:pt x="2103" y="38"/>
                  </a:cubicBezTo>
                  <a:cubicBezTo>
                    <a:pt x="1952" y="12"/>
                    <a:pt x="181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4958625" y="1093850"/>
              <a:ext cx="86775" cy="27250"/>
            </a:xfrm>
            <a:custGeom>
              <a:rect b="b" l="l" r="r" t="t"/>
              <a:pathLst>
                <a:path extrusionOk="0" h="1090" w="3471">
                  <a:moveTo>
                    <a:pt x="1602" y="0"/>
                  </a:moveTo>
                  <a:cubicBezTo>
                    <a:pt x="1531" y="0"/>
                    <a:pt x="1461" y="4"/>
                    <a:pt x="1391" y="12"/>
                  </a:cubicBezTo>
                  <a:cubicBezTo>
                    <a:pt x="547" y="115"/>
                    <a:pt x="75" y="780"/>
                    <a:pt x="57" y="808"/>
                  </a:cubicBezTo>
                  <a:cubicBezTo>
                    <a:pt x="1" y="886"/>
                    <a:pt x="18" y="995"/>
                    <a:pt x="97" y="1050"/>
                  </a:cubicBezTo>
                  <a:cubicBezTo>
                    <a:pt x="127" y="1071"/>
                    <a:pt x="161" y="1081"/>
                    <a:pt x="195" y="1081"/>
                  </a:cubicBezTo>
                  <a:cubicBezTo>
                    <a:pt x="250" y="1081"/>
                    <a:pt x="304" y="1054"/>
                    <a:pt x="338" y="1004"/>
                  </a:cubicBezTo>
                  <a:cubicBezTo>
                    <a:pt x="342" y="998"/>
                    <a:pt x="740" y="437"/>
                    <a:pt x="1432" y="354"/>
                  </a:cubicBezTo>
                  <a:cubicBezTo>
                    <a:pt x="1491" y="347"/>
                    <a:pt x="1550" y="343"/>
                    <a:pt x="1610" y="343"/>
                  </a:cubicBezTo>
                  <a:cubicBezTo>
                    <a:pt x="2090" y="343"/>
                    <a:pt x="2599" y="581"/>
                    <a:pt x="3125" y="1046"/>
                  </a:cubicBezTo>
                  <a:cubicBezTo>
                    <a:pt x="3156" y="1074"/>
                    <a:pt x="3196" y="1089"/>
                    <a:pt x="3238" y="1089"/>
                  </a:cubicBezTo>
                  <a:cubicBezTo>
                    <a:pt x="3238" y="1089"/>
                    <a:pt x="3239" y="1089"/>
                    <a:pt x="3240" y="1089"/>
                  </a:cubicBezTo>
                  <a:cubicBezTo>
                    <a:pt x="3397" y="1089"/>
                    <a:pt x="3471" y="894"/>
                    <a:pt x="3352" y="791"/>
                  </a:cubicBezTo>
                  <a:cubicBezTo>
                    <a:pt x="2758" y="264"/>
                    <a:pt x="2169" y="0"/>
                    <a:pt x="1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4944400" y="1251825"/>
              <a:ext cx="65675" cy="24875"/>
            </a:xfrm>
            <a:custGeom>
              <a:rect b="b" l="l" r="r" t="t"/>
              <a:pathLst>
                <a:path extrusionOk="0" h="995" w="2627">
                  <a:moveTo>
                    <a:pt x="2432" y="1"/>
                  </a:moveTo>
                  <a:cubicBezTo>
                    <a:pt x="2379" y="1"/>
                    <a:pt x="2327" y="25"/>
                    <a:pt x="2294" y="70"/>
                  </a:cubicBezTo>
                  <a:cubicBezTo>
                    <a:pt x="1955" y="532"/>
                    <a:pt x="1514" y="659"/>
                    <a:pt x="1131" y="659"/>
                  </a:cubicBezTo>
                  <a:cubicBezTo>
                    <a:pt x="675" y="659"/>
                    <a:pt x="299" y="479"/>
                    <a:pt x="271" y="465"/>
                  </a:cubicBezTo>
                  <a:cubicBezTo>
                    <a:pt x="247" y="453"/>
                    <a:pt x="222" y="448"/>
                    <a:pt x="197" y="448"/>
                  </a:cubicBezTo>
                  <a:cubicBezTo>
                    <a:pt x="133" y="448"/>
                    <a:pt x="72" y="483"/>
                    <a:pt x="42" y="543"/>
                  </a:cubicBezTo>
                  <a:cubicBezTo>
                    <a:pt x="1" y="627"/>
                    <a:pt x="34" y="729"/>
                    <a:pt x="118" y="772"/>
                  </a:cubicBezTo>
                  <a:cubicBezTo>
                    <a:pt x="439" y="916"/>
                    <a:pt x="786" y="992"/>
                    <a:pt x="1138" y="995"/>
                  </a:cubicBezTo>
                  <a:cubicBezTo>
                    <a:pt x="1609" y="995"/>
                    <a:pt x="2153" y="840"/>
                    <a:pt x="2570" y="275"/>
                  </a:cubicBezTo>
                  <a:cubicBezTo>
                    <a:pt x="2626" y="198"/>
                    <a:pt x="2610" y="91"/>
                    <a:pt x="2534" y="34"/>
                  </a:cubicBezTo>
                  <a:cubicBezTo>
                    <a:pt x="2503" y="11"/>
                    <a:pt x="2467" y="1"/>
                    <a:pt x="2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4868150" y="1150850"/>
              <a:ext cx="46800" cy="21325"/>
            </a:xfrm>
            <a:custGeom>
              <a:rect b="b" l="l" r="r" t="t"/>
              <a:pathLst>
                <a:path extrusionOk="0" h="853" w="1872">
                  <a:moveTo>
                    <a:pt x="1681" y="1"/>
                  </a:moveTo>
                  <a:cubicBezTo>
                    <a:pt x="1630" y="1"/>
                    <a:pt x="1579" y="23"/>
                    <a:pt x="1545" y="67"/>
                  </a:cubicBezTo>
                  <a:cubicBezTo>
                    <a:pt x="1306" y="355"/>
                    <a:pt x="1066" y="503"/>
                    <a:pt x="828" y="509"/>
                  </a:cubicBezTo>
                  <a:lnTo>
                    <a:pt x="815" y="509"/>
                  </a:lnTo>
                  <a:cubicBezTo>
                    <a:pt x="522" y="509"/>
                    <a:pt x="320" y="288"/>
                    <a:pt x="319" y="287"/>
                  </a:cubicBezTo>
                  <a:cubicBezTo>
                    <a:pt x="285" y="250"/>
                    <a:pt x="239" y="232"/>
                    <a:pt x="192" y="232"/>
                  </a:cubicBezTo>
                  <a:cubicBezTo>
                    <a:pt x="152" y="232"/>
                    <a:pt x="111" y="246"/>
                    <a:pt x="78" y="275"/>
                  </a:cubicBezTo>
                  <a:cubicBezTo>
                    <a:pt x="10" y="337"/>
                    <a:pt x="1" y="442"/>
                    <a:pt x="62" y="514"/>
                  </a:cubicBezTo>
                  <a:cubicBezTo>
                    <a:pt x="75" y="529"/>
                    <a:pt x="366" y="852"/>
                    <a:pt x="815" y="852"/>
                  </a:cubicBezTo>
                  <a:lnTo>
                    <a:pt x="829" y="852"/>
                  </a:lnTo>
                  <a:cubicBezTo>
                    <a:pt x="1174" y="846"/>
                    <a:pt x="1502" y="656"/>
                    <a:pt x="1808" y="285"/>
                  </a:cubicBezTo>
                  <a:cubicBezTo>
                    <a:pt x="1872" y="212"/>
                    <a:pt x="1863" y="101"/>
                    <a:pt x="1789" y="40"/>
                  </a:cubicBezTo>
                  <a:cubicBezTo>
                    <a:pt x="1757" y="13"/>
                    <a:pt x="1719" y="1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4983050" y="1140550"/>
              <a:ext cx="58275" cy="21125"/>
            </a:xfrm>
            <a:custGeom>
              <a:rect b="b" l="l" r="r" t="t"/>
              <a:pathLst>
                <a:path extrusionOk="0" h="845" w="2331">
                  <a:moveTo>
                    <a:pt x="2139" y="1"/>
                  </a:moveTo>
                  <a:cubicBezTo>
                    <a:pt x="2095" y="1"/>
                    <a:pt x="2052" y="18"/>
                    <a:pt x="2019" y="51"/>
                  </a:cubicBezTo>
                  <a:cubicBezTo>
                    <a:pt x="1662" y="393"/>
                    <a:pt x="1332" y="500"/>
                    <a:pt x="1059" y="500"/>
                  </a:cubicBezTo>
                  <a:cubicBezTo>
                    <a:pt x="616" y="500"/>
                    <a:pt x="323" y="219"/>
                    <a:pt x="304" y="200"/>
                  </a:cubicBezTo>
                  <a:cubicBezTo>
                    <a:pt x="271" y="170"/>
                    <a:pt x="229" y="155"/>
                    <a:pt x="188" y="155"/>
                  </a:cubicBezTo>
                  <a:cubicBezTo>
                    <a:pt x="145" y="155"/>
                    <a:pt x="101" y="172"/>
                    <a:pt x="68" y="206"/>
                  </a:cubicBezTo>
                  <a:cubicBezTo>
                    <a:pt x="4" y="269"/>
                    <a:pt x="1" y="372"/>
                    <a:pt x="60" y="440"/>
                  </a:cubicBezTo>
                  <a:cubicBezTo>
                    <a:pt x="68" y="446"/>
                    <a:pt x="473" y="844"/>
                    <a:pt x="1071" y="844"/>
                  </a:cubicBezTo>
                  <a:cubicBezTo>
                    <a:pt x="1416" y="844"/>
                    <a:pt x="1824" y="712"/>
                    <a:pt x="2255" y="299"/>
                  </a:cubicBezTo>
                  <a:cubicBezTo>
                    <a:pt x="2326" y="234"/>
                    <a:pt x="2331" y="124"/>
                    <a:pt x="2264" y="54"/>
                  </a:cubicBezTo>
                  <a:cubicBezTo>
                    <a:pt x="2230" y="19"/>
                    <a:pt x="2184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4296950" y="2262775"/>
              <a:ext cx="184550" cy="195975"/>
            </a:xfrm>
            <a:custGeom>
              <a:rect b="b" l="l" r="r" t="t"/>
              <a:pathLst>
                <a:path extrusionOk="0" h="7839" w="7382">
                  <a:moveTo>
                    <a:pt x="6929" y="0"/>
                  </a:moveTo>
                  <a:lnTo>
                    <a:pt x="4063" y="221"/>
                  </a:lnTo>
                  <a:cubicBezTo>
                    <a:pt x="4063" y="221"/>
                    <a:pt x="2373" y="2268"/>
                    <a:pt x="1922" y="3675"/>
                  </a:cubicBezTo>
                  <a:cubicBezTo>
                    <a:pt x="1483" y="5044"/>
                    <a:pt x="1" y="7839"/>
                    <a:pt x="919" y="7839"/>
                  </a:cubicBezTo>
                  <a:cubicBezTo>
                    <a:pt x="945" y="7839"/>
                    <a:pt x="974" y="7836"/>
                    <a:pt x="1004" y="7832"/>
                  </a:cubicBezTo>
                  <a:cubicBezTo>
                    <a:pt x="2094" y="7664"/>
                    <a:pt x="3548" y="4093"/>
                    <a:pt x="3548" y="4093"/>
                  </a:cubicBezTo>
                  <a:cubicBezTo>
                    <a:pt x="3548" y="4093"/>
                    <a:pt x="5474" y="3571"/>
                    <a:pt x="6428" y="2530"/>
                  </a:cubicBezTo>
                  <a:cubicBezTo>
                    <a:pt x="7382" y="1491"/>
                    <a:pt x="6929" y="0"/>
                    <a:pt x="69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4298275" y="2253675"/>
              <a:ext cx="192550" cy="213675"/>
            </a:xfrm>
            <a:custGeom>
              <a:rect b="b" l="l" r="r" t="t"/>
              <a:pathLst>
                <a:path extrusionOk="0" h="8547" w="7702">
                  <a:moveTo>
                    <a:pt x="6604" y="729"/>
                  </a:moveTo>
                  <a:lnTo>
                    <a:pt x="6604" y="729"/>
                  </a:lnTo>
                  <a:cubicBezTo>
                    <a:pt x="6672" y="1159"/>
                    <a:pt x="6712" y="2020"/>
                    <a:pt x="6123" y="2663"/>
                  </a:cubicBezTo>
                  <a:cubicBezTo>
                    <a:pt x="5248" y="3616"/>
                    <a:pt x="3423" y="4121"/>
                    <a:pt x="3404" y="4126"/>
                  </a:cubicBezTo>
                  <a:lnTo>
                    <a:pt x="3241" y="4170"/>
                  </a:lnTo>
                  <a:lnTo>
                    <a:pt x="3177" y="4327"/>
                  </a:lnTo>
                  <a:cubicBezTo>
                    <a:pt x="2531" y="5912"/>
                    <a:pt x="1512" y="7670"/>
                    <a:pt x="911" y="7848"/>
                  </a:cubicBezTo>
                  <a:cubicBezTo>
                    <a:pt x="868" y="7461"/>
                    <a:pt x="1389" y="6194"/>
                    <a:pt x="1675" y="5493"/>
                  </a:cubicBezTo>
                  <a:cubicBezTo>
                    <a:pt x="1880" y="4994"/>
                    <a:pt x="2073" y="4523"/>
                    <a:pt x="2195" y="4143"/>
                  </a:cubicBezTo>
                  <a:cubicBezTo>
                    <a:pt x="2562" y="2997"/>
                    <a:pt x="3833" y="1356"/>
                    <a:pt x="4184" y="915"/>
                  </a:cubicBezTo>
                  <a:lnTo>
                    <a:pt x="6604" y="729"/>
                  </a:lnTo>
                  <a:close/>
                  <a:moveTo>
                    <a:pt x="7124" y="0"/>
                  </a:moveTo>
                  <a:lnTo>
                    <a:pt x="3839" y="253"/>
                  </a:lnTo>
                  <a:lnTo>
                    <a:pt x="3745" y="366"/>
                  </a:lnTo>
                  <a:cubicBezTo>
                    <a:pt x="3676" y="452"/>
                    <a:pt x="2008" y="2480"/>
                    <a:pt x="1542" y="3934"/>
                  </a:cubicBezTo>
                  <a:cubicBezTo>
                    <a:pt x="1429" y="4287"/>
                    <a:pt x="1240" y="4748"/>
                    <a:pt x="1041" y="5233"/>
                  </a:cubicBezTo>
                  <a:cubicBezTo>
                    <a:pt x="384" y="6836"/>
                    <a:pt x="0" y="7842"/>
                    <a:pt x="379" y="8322"/>
                  </a:cubicBezTo>
                  <a:cubicBezTo>
                    <a:pt x="449" y="8411"/>
                    <a:pt x="599" y="8546"/>
                    <a:pt x="866" y="8546"/>
                  </a:cubicBezTo>
                  <a:cubicBezTo>
                    <a:pt x="912" y="8546"/>
                    <a:pt x="960" y="8542"/>
                    <a:pt x="1004" y="8534"/>
                  </a:cubicBezTo>
                  <a:cubicBezTo>
                    <a:pt x="2145" y="8358"/>
                    <a:pt x="3385" y="5609"/>
                    <a:pt x="3750" y="4739"/>
                  </a:cubicBezTo>
                  <a:cubicBezTo>
                    <a:pt x="4253" y="4583"/>
                    <a:pt x="5777" y="4054"/>
                    <a:pt x="6629" y="3126"/>
                  </a:cubicBezTo>
                  <a:cubicBezTo>
                    <a:pt x="7701" y="1955"/>
                    <a:pt x="7225" y="333"/>
                    <a:pt x="7204" y="263"/>
                  </a:cubicBezTo>
                  <a:lnTo>
                    <a:pt x="7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254950" y="2220850"/>
              <a:ext cx="133075" cy="226425"/>
            </a:xfrm>
            <a:custGeom>
              <a:rect b="b" l="l" r="r" t="t"/>
              <a:pathLst>
                <a:path extrusionOk="0" h="9057" w="5323">
                  <a:moveTo>
                    <a:pt x="2473" y="1"/>
                  </a:moveTo>
                  <a:cubicBezTo>
                    <a:pt x="2473" y="1"/>
                    <a:pt x="381" y="2332"/>
                    <a:pt x="263" y="3020"/>
                  </a:cubicBezTo>
                  <a:cubicBezTo>
                    <a:pt x="147" y="3706"/>
                    <a:pt x="0" y="7075"/>
                    <a:pt x="0" y="7075"/>
                  </a:cubicBezTo>
                  <a:cubicBezTo>
                    <a:pt x="0" y="7075"/>
                    <a:pt x="119" y="7306"/>
                    <a:pt x="387" y="7306"/>
                  </a:cubicBezTo>
                  <a:cubicBezTo>
                    <a:pt x="558" y="7306"/>
                    <a:pt x="789" y="7212"/>
                    <a:pt x="1089" y="6906"/>
                  </a:cubicBezTo>
                  <a:cubicBezTo>
                    <a:pt x="1488" y="6496"/>
                    <a:pt x="1653" y="6123"/>
                    <a:pt x="1719" y="5859"/>
                  </a:cubicBezTo>
                  <a:lnTo>
                    <a:pt x="1719" y="5859"/>
                  </a:lnTo>
                  <a:cubicBezTo>
                    <a:pt x="1656" y="6598"/>
                    <a:pt x="1562" y="8169"/>
                    <a:pt x="1827" y="8799"/>
                  </a:cubicBezTo>
                  <a:cubicBezTo>
                    <a:pt x="1903" y="8979"/>
                    <a:pt x="2046" y="9056"/>
                    <a:pt x="2228" y="9056"/>
                  </a:cubicBezTo>
                  <a:cubicBezTo>
                    <a:pt x="2893" y="9056"/>
                    <a:pt x="4083" y="8034"/>
                    <a:pt x="4491" y="7271"/>
                  </a:cubicBezTo>
                  <a:cubicBezTo>
                    <a:pt x="5009" y="6298"/>
                    <a:pt x="5322" y="1120"/>
                    <a:pt x="5322" y="1120"/>
                  </a:cubicBezTo>
                  <a:lnTo>
                    <a:pt x="2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5246300" y="2210675"/>
              <a:ext cx="150675" cy="245150"/>
            </a:xfrm>
            <a:custGeom>
              <a:rect b="b" l="l" r="r" t="t"/>
              <a:pathLst>
                <a:path extrusionOk="0" h="9806" w="6027">
                  <a:moveTo>
                    <a:pt x="2917" y="813"/>
                  </a:moveTo>
                  <a:lnTo>
                    <a:pt x="5311" y="1754"/>
                  </a:lnTo>
                  <a:cubicBezTo>
                    <a:pt x="5177" y="3813"/>
                    <a:pt x="4874" y="6878"/>
                    <a:pt x="4534" y="7516"/>
                  </a:cubicBezTo>
                  <a:cubicBezTo>
                    <a:pt x="4163" y="8212"/>
                    <a:pt x="3095" y="9119"/>
                    <a:pt x="2591" y="9119"/>
                  </a:cubicBezTo>
                  <a:cubicBezTo>
                    <a:pt x="2581" y="9119"/>
                    <a:pt x="2572" y="9119"/>
                    <a:pt x="2562" y="9118"/>
                  </a:cubicBezTo>
                  <a:cubicBezTo>
                    <a:pt x="2512" y="9117"/>
                    <a:pt x="2506" y="9108"/>
                    <a:pt x="2491" y="9071"/>
                  </a:cubicBezTo>
                  <a:cubicBezTo>
                    <a:pt x="2274" y="8557"/>
                    <a:pt x="2333" y="7170"/>
                    <a:pt x="2403" y="6334"/>
                  </a:cubicBezTo>
                  <a:lnTo>
                    <a:pt x="2403" y="6334"/>
                  </a:lnTo>
                  <a:lnTo>
                    <a:pt x="2403" y="6336"/>
                  </a:lnTo>
                  <a:cubicBezTo>
                    <a:pt x="2473" y="6050"/>
                    <a:pt x="2449" y="5859"/>
                    <a:pt x="2443" y="5819"/>
                  </a:cubicBezTo>
                  <a:lnTo>
                    <a:pt x="2053" y="3288"/>
                  </a:lnTo>
                  <a:lnTo>
                    <a:pt x="1765" y="5832"/>
                  </a:lnTo>
                  <a:cubicBezTo>
                    <a:pt x="1759" y="5886"/>
                    <a:pt x="1744" y="6024"/>
                    <a:pt x="1726" y="6218"/>
                  </a:cubicBezTo>
                  <a:cubicBezTo>
                    <a:pt x="1667" y="6428"/>
                    <a:pt x="1526" y="6729"/>
                    <a:pt x="1191" y="7072"/>
                  </a:cubicBezTo>
                  <a:cubicBezTo>
                    <a:pt x="918" y="7351"/>
                    <a:pt x="773" y="7369"/>
                    <a:pt x="730" y="7369"/>
                  </a:cubicBezTo>
                  <a:cubicBezTo>
                    <a:pt x="727" y="7369"/>
                    <a:pt x="724" y="7369"/>
                    <a:pt x="722" y="7369"/>
                  </a:cubicBezTo>
                  <a:cubicBezTo>
                    <a:pt x="713" y="7368"/>
                    <a:pt x="703" y="7365"/>
                    <a:pt x="695" y="7360"/>
                  </a:cubicBezTo>
                  <a:cubicBezTo>
                    <a:pt x="749" y="6166"/>
                    <a:pt x="863" y="3989"/>
                    <a:pt x="949" y="3483"/>
                  </a:cubicBezTo>
                  <a:cubicBezTo>
                    <a:pt x="1007" y="3134"/>
                    <a:pt x="1968" y="1887"/>
                    <a:pt x="2917" y="813"/>
                  </a:cubicBezTo>
                  <a:close/>
                  <a:moveTo>
                    <a:pt x="2722" y="1"/>
                  </a:moveTo>
                  <a:lnTo>
                    <a:pt x="2565" y="177"/>
                  </a:lnTo>
                  <a:cubicBezTo>
                    <a:pt x="2204" y="580"/>
                    <a:pt x="398" y="2622"/>
                    <a:pt x="272" y="3369"/>
                  </a:cubicBezTo>
                  <a:cubicBezTo>
                    <a:pt x="153" y="4070"/>
                    <a:pt x="11" y="7327"/>
                    <a:pt x="3" y="7466"/>
                  </a:cubicBezTo>
                  <a:lnTo>
                    <a:pt x="0" y="7558"/>
                  </a:lnTo>
                  <a:lnTo>
                    <a:pt x="42" y="7638"/>
                  </a:lnTo>
                  <a:cubicBezTo>
                    <a:pt x="60" y="7673"/>
                    <a:pt x="232" y="7988"/>
                    <a:pt x="617" y="8046"/>
                  </a:cubicBezTo>
                  <a:cubicBezTo>
                    <a:pt x="656" y="8052"/>
                    <a:pt x="696" y="8055"/>
                    <a:pt x="737" y="8055"/>
                  </a:cubicBezTo>
                  <a:cubicBezTo>
                    <a:pt x="1029" y="8055"/>
                    <a:pt x="1337" y="7894"/>
                    <a:pt x="1653" y="7578"/>
                  </a:cubicBezTo>
                  <a:lnTo>
                    <a:pt x="1653" y="7578"/>
                  </a:lnTo>
                  <a:cubicBezTo>
                    <a:pt x="1646" y="8245"/>
                    <a:pt x="1689" y="8937"/>
                    <a:pt x="1858" y="9338"/>
                  </a:cubicBezTo>
                  <a:cubicBezTo>
                    <a:pt x="1977" y="9620"/>
                    <a:pt x="2222" y="9790"/>
                    <a:pt x="2531" y="9804"/>
                  </a:cubicBezTo>
                  <a:cubicBezTo>
                    <a:pt x="2544" y="9806"/>
                    <a:pt x="2559" y="9806"/>
                    <a:pt x="2574" y="9806"/>
                  </a:cubicBezTo>
                  <a:cubicBezTo>
                    <a:pt x="3443" y="9806"/>
                    <a:pt x="4720" y="8627"/>
                    <a:pt x="5140" y="7838"/>
                  </a:cubicBezTo>
                  <a:cubicBezTo>
                    <a:pt x="5677" y="6830"/>
                    <a:pt x="5979" y="2086"/>
                    <a:pt x="6012" y="1548"/>
                  </a:cubicBezTo>
                  <a:lnTo>
                    <a:pt x="6026" y="1299"/>
                  </a:lnTo>
                  <a:lnTo>
                    <a:pt x="27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1337525" y="3829075"/>
              <a:ext cx="375050" cy="110550"/>
            </a:xfrm>
            <a:custGeom>
              <a:rect b="b" l="l" r="r" t="t"/>
              <a:pathLst>
                <a:path extrusionOk="0" h="4422" w="15002">
                  <a:moveTo>
                    <a:pt x="3209" y="0"/>
                  </a:moveTo>
                  <a:cubicBezTo>
                    <a:pt x="2777" y="0"/>
                    <a:pt x="2377" y="26"/>
                    <a:pt x="2038" y="87"/>
                  </a:cubicBezTo>
                  <a:cubicBezTo>
                    <a:pt x="0" y="458"/>
                    <a:pt x="370" y="3237"/>
                    <a:pt x="2963" y="3978"/>
                  </a:cubicBezTo>
                  <a:cubicBezTo>
                    <a:pt x="4000" y="4274"/>
                    <a:pt x="5363" y="4422"/>
                    <a:pt x="6780" y="4422"/>
                  </a:cubicBezTo>
                  <a:cubicBezTo>
                    <a:pt x="8905" y="4422"/>
                    <a:pt x="11150" y="4088"/>
                    <a:pt x="12594" y="3421"/>
                  </a:cubicBezTo>
                  <a:cubicBezTo>
                    <a:pt x="15001" y="2310"/>
                    <a:pt x="8334" y="644"/>
                    <a:pt x="8334" y="644"/>
                  </a:cubicBezTo>
                  <a:cubicBezTo>
                    <a:pt x="8334" y="644"/>
                    <a:pt x="5374" y="0"/>
                    <a:pt x="3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1346025" y="3820500"/>
              <a:ext cx="328850" cy="127700"/>
            </a:xfrm>
            <a:custGeom>
              <a:rect b="b" l="l" r="r" t="t"/>
              <a:pathLst>
                <a:path extrusionOk="0" h="5108" w="13154">
                  <a:moveTo>
                    <a:pt x="2871" y="686"/>
                  </a:moveTo>
                  <a:cubicBezTo>
                    <a:pt x="4927" y="686"/>
                    <a:pt x="7778" y="1291"/>
                    <a:pt x="7917" y="1321"/>
                  </a:cubicBezTo>
                  <a:cubicBezTo>
                    <a:pt x="10272" y="1909"/>
                    <a:pt x="12425" y="2817"/>
                    <a:pt x="12435" y="3222"/>
                  </a:cubicBezTo>
                  <a:cubicBezTo>
                    <a:pt x="12435" y="3223"/>
                    <a:pt x="12401" y="3318"/>
                    <a:pt x="12110" y="3452"/>
                  </a:cubicBezTo>
                  <a:cubicBezTo>
                    <a:pt x="10755" y="4078"/>
                    <a:pt x="8523" y="4418"/>
                    <a:pt x="6395" y="4418"/>
                  </a:cubicBezTo>
                  <a:cubicBezTo>
                    <a:pt x="5043" y="4418"/>
                    <a:pt x="3733" y="4281"/>
                    <a:pt x="2718" y="3991"/>
                  </a:cubicBezTo>
                  <a:cubicBezTo>
                    <a:pt x="1365" y="3604"/>
                    <a:pt x="695" y="2610"/>
                    <a:pt x="734" y="1826"/>
                  </a:cubicBezTo>
                  <a:cubicBezTo>
                    <a:pt x="762" y="1268"/>
                    <a:pt x="1135" y="882"/>
                    <a:pt x="1759" y="769"/>
                  </a:cubicBezTo>
                  <a:cubicBezTo>
                    <a:pt x="2079" y="711"/>
                    <a:pt x="2458" y="686"/>
                    <a:pt x="2871" y="686"/>
                  </a:cubicBezTo>
                  <a:close/>
                  <a:moveTo>
                    <a:pt x="2876" y="0"/>
                  </a:moveTo>
                  <a:cubicBezTo>
                    <a:pt x="2421" y="0"/>
                    <a:pt x="1998" y="27"/>
                    <a:pt x="1637" y="93"/>
                  </a:cubicBezTo>
                  <a:cubicBezTo>
                    <a:pt x="701" y="264"/>
                    <a:pt x="94" y="916"/>
                    <a:pt x="51" y="1793"/>
                  </a:cubicBezTo>
                  <a:cubicBezTo>
                    <a:pt x="0" y="2814"/>
                    <a:pt x="755" y="4143"/>
                    <a:pt x="2529" y="4650"/>
                  </a:cubicBezTo>
                  <a:cubicBezTo>
                    <a:pt x="3615" y="4961"/>
                    <a:pt x="4993" y="5108"/>
                    <a:pt x="6409" y="5108"/>
                  </a:cubicBezTo>
                  <a:cubicBezTo>
                    <a:pt x="8629" y="5108"/>
                    <a:pt x="10947" y="4745"/>
                    <a:pt x="12398" y="4077"/>
                  </a:cubicBezTo>
                  <a:cubicBezTo>
                    <a:pt x="12912" y="3840"/>
                    <a:pt x="13154" y="3531"/>
                    <a:pt x="13118" y="3160"/>
                  </a:cubicBezTo>
                  <a:cubicBezTo>
                    <a:pt x="13011" y="2009"/>
                    <a:pt x="9557" y="1024"/>
                    <a:pt x="8078" y="654"/>
                  </a:cubicBezTo>
                  <a:lnTo>
                    <a:pt x="8068" y="651"/>
                  </a:lnTo>
                  <a:cubicBezTo>
                    <a:pt x="7922" y="620"/>
                    <a:pt x="5045" y="0"/>
                    <a:pt x="2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856000" y="4382275"/>
              <a:ext cx="231525" cy="455175"/>
            </a:xfrm>
            <a:custGeom>
              <a:rect b="b" l="l" r="r" t="t"/>
              <a:pathLst>
                <a:path extrusionOk="0" h="18207" w="9261">
                  <a:moveTo>
                    <a:pt x="7037" y="0"/>
                  </a:moveTo>
                  <a:lnTo>
                    <a:pt x="0" y="1666"/>
                  </a:lnTo>
                  <a:lnTo>
                    <a:pt x="741" y="5741"/>
                  </a:lnTo>
                  <a:lnTo>
                    <a:pt x="2407" y="6112"/>
                  </a:lnTo>
                  <a:cubicBezTo>
                    <a:pt x="2407" y="6112"/>
                    <a:pt x="1852" y="10928"/>
                    <a:pt x="2593" y="12965"/>
                  </a:cubicBezTo>
                  <a:cubicBezTo>
                    <a:pt x="3283" y="14863"/>
                    <a:pt x="3812" y="18207"/>
                    <a:pt x="5079" y="18207"/>
                  </a:cubicBezTo>
                  <a:cubicBezTo>
                    <a:pt x="5173" y="18207"/>
                    <a:pt x="5270" y="18189"/>
                    <a:pt x="5371" y="18151"/>
                  </a:cubicBezTo>
                  <a:cubicBezTo>
                    <a:pt x="6853" y="17595"/>
                    <a:pt x="5926" y="9817"/>
                    <a:pt x="6482" y="8891"/>
                  </a:cubicBezTo>
                  <a:cubicBezTo>
                    <a:pt x="7037" y="7964"/>
                    <a:pt x="9260" y="5741"/>
                    <a:pt x="9260" y="5741"/>
                  </a:cubicBezTo>
                  <a:lnTo>
                    <a:pt x="7408" y="741"/>
                  </a:lnTo>
                  <a:lnTo>
                    <a:pt x="7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846750" y="4373675"/>
              <a:ext cx="249975" cy="472325"/>
            </a:xfrm>
            <a:custGeom>
              <a:rect b="b" l="l" r="r" t="t"/>
              <a:pathLst>
                <a:path extrusionOk="0" h="18893" w="9999">
                  <a:moveTo>
                    <a:pt x="7223" y="739"/>
                  </a:moveTo>
                  <a:lnTo>
                    <a:pt x="7456" y="1204"/>
                  </a:lnTo>
                  <a:lnTo>
                    <a:pt x="9232" y="5999"/>
                  </a:lnTo>
                  <a:cubicBezTo>
                    <a:pt x="8711" y="6529"/>
                    <a:pt x="7046" y="8241"/>
                    <a:pt x="6558" y="9058"/>
                  </a:cubicBezTo>
                  <a:cubicBezTo>
                    <a:pt x="6308" y="9472"/>
                    <a:pt x="6299" y="10519"/>
                    <a:pt x="6304" y="12488"/>
                  </a:cubicBezTo>
                  <a:cubicBezTo>
                    <a:pt x="6307" y="14384"/>
                    <a:pt x="6316" y="17913"/>
                    <a:pt x="5621" y="18174"/>
                  </a:cubicBezTo>
                  <a:cubicBezTo>
                    <a:pt x="5560" y="18197"/>
                    <a:pt x="5505" y="18208"/>
                    <a:pt x="5451" y="18208"/>
                  </a:cubicBezTo>
                  <a:cubicBezTo>
                    <a:pt x="5390" y="18208"/>
                    <a:pt x="5332" y="18193"/>
                    <a:pt x="5272" y="18164"/>
                  </a:cubicBezTo>
                  <a:cubicBezTo>
                    <a:pt x="4660" y="17855"/>
                    <a:pt x="4183" y="16193"/>
                    <a:pt x="3800" y="14857"/>
                  </a:cubicBezTo>
                  <a:cubicBezTo>
                    <a:pt x="3627" y="14252"/>
                    <a:pt x="3463" y="13682"/>
                    <a:pt x="3285" y="13191"/>
                  </a:cubicBezTo>
                  <a:cubicBezTo>
                    <a:pt x="2580" y="11253"/>
                    <a:pt x="3113" y="6542"/>
                    <a:pt x="3117" y="6495"/>
                  </a:cubicBezTo>
                  <a:cubicBezTo>
                    <a:pt x="3138" y="6321"/>
                    <a:pt x="3024" y="6159"/>
                    <a:pt x="2851" y="6121"/>
                  </a:cubicBezTo>
                  <a:lnTo>
                    <a:pt x="1408" y="5800"/>
                  </a:lnTo>
                  <a:lnTo>
                    <a:pt x="765" y="2269"/>
                  </a:lnTo>
                  <a:lnTo>
                    <a:pt x="7223" y="739"/>
                  </a:lnTo>
                  <a:close/>
                  <a:moveTo>
                    <a:pt x="7411" y="0"/>
                  </a:moveTo>
                  <a:cubicBezTo>
                    <a:pt x="7383" y="0"/>
                    <a:pt x="7356" y="3"/>
                    <a:pt x="7329" y="10"/>
                  </a:cubicBezTo>
                  <a:lnTo>
                    <a:pt x="291" y="1678"/>
                  </a:lnTo>
                  <a:cubicBezTo>
                    <a:pt x="113" y="1719"/>
                    <a:pt x="0" y="1893"/>
                    <a:pt x="33" y="2073"/>
                  </a:cubicBezTo>
                  <a:lnTo>
                    <a:pt x="774" y="6147"/>
                  </a:lnTo>
                  <a:cubicBezTo>
                    <a:pt x="798" y="6283"/>
                    <a:pt x="902" y="6390"/>
                    <a:pt x="1037" y="6419"/>
                  </a:cubicBezTo>
                  <a:lnTo>
                    <a:pt x="2403" y="6724"/>
                  </a:lnTo>
                  <a:cubicBezTo>
                    <a:pt x="2293" y="7834"/>
                    <a:pt x="1981" y="11615"/>
                    <a:pt x="2641" y="13425"/>
                  </a:cubicBezTo>
                  <a:cubicBezTo>
                    <a:pt x="2811" y="13894"/>
                    <a:pt x="2972" y="14453"/>
                    <a:pt x="3141" y="15045"/>
                  </a:cubicBezTo>
                  <a:cubicBezTo>
                    <a:pt x="3625" y="16737"/>
                    <a:pt x="4084" y="18333"/>
                    <a:pt x="4965" y="18775"/>
                  </a:cubicBezTo>
                  <a:cubicBezTo>
                    <a:pt x="5114" y="18853"/>
                    <a:pt x="5281" y="18893"/>
                    <a:pt x="5450" y="18893"/>
                  </a:cubicBezTo>
                  <a:cubicBezTo>
                    <a:pt x="5591" y="18893"/>
                    <a:pt x="5731" y="18866"/>
                    <a:pt x="5861" y="18816"/>
                  </a:cubicBezTo>
                  <a:cubicBezTo>
                    <a:pt x="6925" y="18416"/>
                    <a:pt x="6999" y="16051"/>
                    <a:pt x="6990" y="12487"/>
                  </a:cubicBezTo>
                  <a:cubicBezTo>
                    <a:pt x="6988" y="11236"/>
                    <a:pt x="6984" y="9680"/>
                    <a:pt x="7146" y="9410"/>
                  </a:cubicBezTo>
                  <a:cubicBezTo>
                    <a:pt x="7675" y="8531"/>
                    <a:pt x="9851" y="6349"/>
                    <a:pt x="9874" y="6327"/>
                  </a:cubicBezTo>
                  <a:cubicBezTo>
                    <a:pt x="9967" y="6232"/>
                    <a:pt x="9998" y="6091"/>
                    <a:pt x="9952" y="5966"/>
                  </a:cubicBezTo>
                  <a:lnTo>
                    <a:pt x="8086" y="931"/>
                  </a:lnTo>
                  <a:lnTo>
                    <a:pt x="7715" y="190"/>
                  </a:lnTo>
                  <a:cubicBezTo>
                    <a:pt x="7657" y="71"/>
                    <a:pt x="7537" y="0"/>
                    <a:pt x="7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910850" y="4404550"/>
              <a:ext cx="89175" cy="440075"/>
            </a:xfrm>
            <a:custGeom>
              <a:rect b="b" l="l" r="r" t="t"/>
              <a:pathLst>
                <a:path extrusionOk="0" h="17603" w="3567">
                  <a:moveTo>
                    <a:pt x="361" y="1"/>
                  </a:moveTo>
                  <a:cubicBezTo>
                    <a:pt x="352" y="1"/>
                    <a:pt x="343" y="1"/>
                    <a:pt x="333" y="2"/>
                  </a:cubicBezTo>
                  <a:cubicBezTo>
                    <a:pt x="145" y="14"/>
                    <a:pt x="1" y="175"/>
                    <a:pt x="13" y="364"/>
                  </a:cubicBezTo>
                  <a:cubicBezTo>
                    <a:pt x="47" y="946"/>
                    <a:pt x="886" y="14664"/>
                    <a:pt x="2898" y="17460"/>
                  </a:cubicBezTo>
                  <a:cubicBezTo>
                    <a:pt x="2963" y="17549"/>
                    <a:pt x="3067" y="17603"/>
                    <a:pt x="3177" y="17603"/>
                  </a:cubicBezTo>
                  <a:cubicBezTo>
                    <a:pt x="3248" y="17603"/>
                    <a:pt x="3318" y="17581"/>
                    <a:pt x="3378" y="17538"/>
                  </a:cubicBezTo>
                  <a:cubicBezTo>
                    <a:pt x="3531" y="17428"/>
                    <a:pt x="3566" y="17214"/>
                    <a:pt x="3455" y="17059"/>
                  </a:cubicBezTo>
                  <a:cubicBezTo>
                    <a:pt x="1557" y="14424"/>
                    <a:pt x="705" y="465"/>
                    <a:pt x="696" y="324"/>
                  </a:cubicBezTo>
                  <a:cubicBezTo>
                    <a:pt x="686" y="144"/>
                    <a:pt x="548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1022575" y="3877575"/>
              <a:ext cx="1055800" cy="694525"/>
            </a:xfrm>
            <a:custGeom>
              <a:rect b="b" l="l" r="r" t="t"/>
              <a:pathLst>
                <a:path extrusionOk="0" h="27781" w="42232">
                  <a:moveTo>
                    <a:pt x="13523" y="0"/>
                  </a:moveTo>
                  <a:cubicBezTo>
                    <a:pt x="13523" y="0"/>
                    <a:pt x="4635" y="1111"/>
                    <a:pt x="2597" y="5557"/>
                  </a:cubicBezTo>
                  <a:cubicBezTo>
                    <a:pt x="560" y="10002"/>
                    <a:pt x="4819" y="11484"/>
                    <a:pt x="4819" y="11484"/>
                  </a:cubicBezTo>
                  <a:lnTo>
                    <a:pt x="16671" y="16114"/>
                  </a:lnTo>
                  <a:lnTo>
                    <a:pt x="0" y="19594"/>
                  </a:lnTo>
                  <a:lnTo>
                    <a:pt x="1856" y="27781"/>
                  </a:lnTo>
                  <a:cubicBezTo>
                    <a:pt x="1856" y="27781"/>
                    <a:pt x="9636" y="26300"/>
                    <a:pt x="14264" y="25003"/>
                  </a:cubicBezTo>
                  <a:cubicBezTo>
                    <a:pt x="18894" y="23706"/>
                    <a:pt x="34823" y="20372"/>
                    <a:pt x="38527" y="17039"/>
                  </a:cubicBezTo>
                  <a:cubicBezTo>
                    <a:pt x="42232" y="13705"/>
                    <a:pt x="38898" y="9261"/>
                    <a:pt x="32786" y="6298"/>
                  </a:cubicBezTo>
                  <a:cubicBezTo>
                    <a:pt x="26674" y="3334"/>
                    <a:pt x="13523" y="0"/>
                    <a:pt x="135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1434850" y="4276150"/>
              <a:ext cx="360825" cy="54875"/>
            </a:xfrm>
            <a:custGeom>
              <a:rect b="b" l="l" r="r" t="t"/>
              <a:pathLst>
                <a:path extrusionOk="0" h="2195" w="14433">
                  <a:moveTo>
                    <a:pt x="186" y="1"/>
                  </a:moveTo>
                  <a:cubicBezTo>
                    <a:pt x="104" y="1"/>
                    <a:pt x="32" y="59"/>
                    <a:pt x="17" y="141"/>
                  </a:cubicBezTo>
                  <a:cubicBezTo>
                    <a:pt x="1" y="233"/>
                    <a:pt x="59" y="321"/>
                    <a:pt x="151" y="340"/>
                  </a:cubicBezTo>
                  <a:cubicBezTo>
                    <a:pt x="253" y="359"/>
                    <a:pt x="10397" y="2195"/>
                    <a:pt x="14258" y="2195"/>
                  </a:cubicBezTo>
                  <a:lnTo>
                    <a:pt x="14256" y="2195"/>
                  </a:lnTo>
                  <a:cubicBezTo>
                    <a:pt x="14258" y="2195"/>
                    <a:pt x="14260" y="2195"/>
                    <a:pt x="14262" y="2195"/>
                  </a:cubicBezTo>
                  <a:cubicBezTo>
                    <a:pt x="14356" y="2195"/>
                    <a:pt x="14433" y="2119"/>
                    <a:pt x="14433" y="2024"/>
                  </a:cubicBezTo>
                  <a:cubicBezTo>
                    <a:pt x="14433" y="1928"/>
                    <a:pt x="14356" y="1851"/>
                    <a:pt x="14262" y="1851"/>
                  </a:cubicBezTo>
                  <a:cubicBezTo>
                    <a:pt x="14260" y="1851"/>
                    <a:pt x="14258" y="1852"/>
                    <a:pt x="14256" y="1852"/>
                  </a:cubicBezTo>
                  <a:cubicBezTo>
                    <a:pt x="10428" y="1852"/>
                    <a:pt x="313" y="21"/>
                    <a:pt x="212" y="3"/>
                  </a:cubicBezTo>
                  <a:cubicBezTo>
                    <a:pt x="203" y="2"/>
                    <a:pt x="195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430100" y="3368225"/>
              <a:ext cx="555650" cy="514025"/>
            </a:xfrm>
            <a:custGeom>
              <a:rect b="b" l="l" r="r" t="t"/>
              <a:pathLst>
                <a:path extrusionOk="0" h="20561" w="22226">
                  <a:moveTo>
                    <a:pt x="4447" y="1"/>
                  </a:moveTo>
                  <a:lnTo>
                    <a:pt x="1" y="18707"/>
                  </a:lnTo>
                  <a:lnTo>
                    <a:pt x="4447" y="20560"/>
                  </a:lnTo>
                  <a:cubicBezTo>
                    <a:pt x="4447" y="20560"/>
                    <a:pt x="7595" y="17226"/>
                    <a:pt x="12225" y="15189"/>
                  </a:cubicBezTo>
                  <a:cubicBezTo>
                    <a:pt x="16855" y="13152"/>
                    <a:pt x="22226" y="11484"/>
                    <a:pt x="21299" y="6113"/>
                  </a:cubicBezTo>
                  <a:cubicBezTo>
                    <a:pt x="20374" y="742"/>
                    <a:pt x="16114" y="1"/>
                    <a:pt x="11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854100" y="2460300"/>
              <a:ext cx="327550" cy="227525"/>
            </a:xfrm>
            <a:custGeom>
              <a:rect b="b" l="l" r="r" t="t"/>
              <a:pathLst>
                <a:path extrusionOk="0" h="9101" w="13102">
                  <a:moveTo>
                    <a:pt x="11588" y="1"/>
                  </a:moveTo>
                  <a:cubicBezTo>
                    <a:pt x="10827" y="1"/>
                    <a:pt x="9848" y="323"/>
                    <a:pt x="9222" y="323"/>
                  </a:cubicBezTo>
                  <a:cubicBezTo>
                    <a:pt x="9211" y="323"/>
                    <a:pt x="9200" y="323"/>
                    <a:pt x="9189" y="323"/>
                  </a:cubicBezTo>
                  <a:cubicBezTo>
                    <a:pt x="9161" y="322"/>
                    <a:pt x="9131" y="322"/>
                    <a:pt x="9099" y="322"/>
                  </a:cubicBezTo>
                  <a:cubicBezTo>
                    <a:pt x="8068" y="322"/>
                    <a:pt x="4962" y="610"/>
                    <a:pt x="3825" y="1774"/>
                  </a:cubicBezTo>
                  <a:cubicBezTo>
                    <a:pt x="2654" y="2973"/>
                    <a:pt x="0" y="6071"/>
                    <a:pt x="0" y="6071"/>
                  </a:cubicBezTo>
                  <a:lnTo>
                    <a:pt x="2286" y="8561"/>
                  </a:lnTo>
                  <a:cubicBezTo>
                    <a:pt x="2286" y="8561"/>
                    <a:pt x="4691" y="9101"/>
                    <a:pt x="5846" y="9101"/>
                  </a:cubicBezTo>
                  <a:cubicBezTo>
                    <a:pt x="6143" y="9101"/>
                    <a:pt x="6357" y="9065"/>
                    <a:pt x="6427" y="8976"/>
                  </a:cubicBezTo>
                  <a:cubicBezTo>
                    <a:pt x="6770" y="8538"/>
                    <a:pt x="10540" y="7018"/>
                    <a:pt x="11289" y="6662"/>
                  </a:cubicBezTo>
                  <a:cubicBezTo>
                    <a:pt x="12037" y="6306"/>
                    <a:pt x="12460" y="5462"/>
                    <a:pt x="11648" y="5297"/>
                  </a:cubicBezTo>
                  <a:cubicBezTo>
                    <a:pt x="11593" y="5286"/>
                    <a:pt x="11524" y="5281"/>
                    <a:pt x="11444" y="5281"/>
                  </a:cubicBezTo>
                  <a:cubicBezTo>
                    <a:pt x="10350" y="5281"/>
                    <a:pt x="7147" y="6248"/>
                    <a:pt x="7147" y="6248"/>
                  </a:cubicBezTo>
                  <a:lnTo>
                    <a:pt x="9508" y="2923"/>
                  </a:lnTo>
                  <a:cubicBezTo>
                    <a:pt x="9508" y="2923"/>
                    <a:pt x="13102" y="1030"/>
                    <a:pt x="12486" y="312"/>
                  </a:cubicBezTo>
                  <a:cubicBezTo>
                    <a:pt x="12285" y="79"/>
                    <a:pt x="11963" y="1"/>
                    <a:pt x="11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844775" y="2451775"/>
              <a:ext cx="332550" cy="244475"/>
            </a:xfrm>
            <a:custGeom>
              <a:rect b="b" l="l" r="r" t="t"/>
              <a:pathLst>
                <a:path extrusionOk="0" h="9779" w="13302">
                  <a:moveTo>
                    <a:pt x="12007" y="680"/>
                  </a:moveTo>
                  <a:cubicBezTo>
                    <a:pt x="12266" y="680"/>
                    <a:pt x="12477" y="723"/>
                    <a:pt x="12588" y="843"/>
                  </a:cubicBezTo>
                  <a:cubicBezTo>
                    <a:pt x="12572" y="1175"/>
                    <a:pt x="11234" y="2164"/>
                    <a:pt x="9722" y="2960"/>
                  </a:cubicBezTo>
                  <a:cubicBezTo>
                    <a:pt x="9675" y="2985"/>
                    <a:pt x="9633" y="3020"/>
                    <a:pt x="9602" y="3065"/>
                  </a:cubicBezTo>
                  <a:lnTo>
                    <a:pt x="7241" y="6390"/>
                  </a:lnTo>
                  <a:cubicBezTo>
                    <a:pt x="7073" y="6627"/>
                    <a:pt x="7254" y="6933"/>
                    <a:pt x="7516" y="6933"/>
                  </a:cubicBezTo>
                  <a:cubicBezTo>
                    <a:pt x="7550" y="6933"/>
                    <a:pt x="7584" y="6928"/>
                    <a:pt x="7620" y="6917"/>
                  </a:cubicBezTo>
                  <a:cubicBezTo>
                    <a:pt x="8904" y="6528"/>
                    <a:pt x="11050" y="5962"/>
                    <a:pt x="11795" y="5962"/>
                  </a:cubicBezTo>
                  <a:cubicBezTo>
                    <a:pt x="11859" y="5962"/>
                    <a:pt x="11912" y="5967"/>
                    <a:pt x="11954" y="5975"/>
                  </a:cubicBezTo>
                  <a:cubicBezTo>
                    <a:pt x="12063" y="5998"/>
                    <a:pt x="12116" y="6032"/>
                    <a:pt x="12119" y="6051"/>
                  </a:cubicBezTo>
                  <a:cubicBezTo>
                    <a:pt x="12133" y="6164"/>
                    <a:pt x="11932" y="6495"/>
                    <a:pt x="11515" y="6693"/>
                  </a:cubicBezTo>
                  <a:cubicBezTo>
                    <a:pt x="11325" y="6783"/>
                    <a:pt x="10939" y="6950"/>
                    <a:pt x="10463" y="7153"/>
                  </a:cubicBezTo>
                  <a:cubicBezTo>
                    <a:pt x="8059" y="8187"/>
                    <a:pt x="6791" y="8772"/>
                    <a:pt x="6579" y="9063"/>
                  </a:cubicBezTo>
                  <a:cubicBezTo>
                    <a:pt x="6521" y="9090"/>
                    <a:pt x="6407" y="9103"/>
                    <a:pt x="6250" y="9103"/>
                  </a:cubicBezTo>
                  <a:cubicBezTo>
                    <a:pt x="5578" y="9103"/>
                    <a:pt x="4119" y="8872"/>
                    <a:pt x="2838" y="8590"/>
                  </a:cubicBezTo>
                  <a:lnTo>
                    <a:pt x="832" y="6405"/>
                  </a:lnTo>
                  <a:cubicBezTo>
                    <a:pt x="1469" y="5665"/>
                    <a:pt x="3480" y="3344"/>
                    <a:pt x="4445" y="2355"/>
                  </a:cubicBezTo>
                  <a:cubicBezTo>
                    <a:pt x="5453" y="1324"/>
                    <a:pt x="8384" y="1006"/>
                    <a:pt x="9447" y="1006"/>
                  </a:cubicBezTo>
                  <a:cubicBezTo>
                    <a:pt x="9486" y="1006"/>
                    <a:pt x="9522" y="1006"/>
                    <a:pt x="9556" y="1007"/>
                  </a:cubicBezTo>
                  <a:cubicBezTo>
                    <a:pt x="9568" y="1007"/>
                    <a:pt x="9580" y="1007"/>
                    <a:pt x="9593" y="1007"/>
                  </a:cubicBezTo>
                  <a:cubicBezTo>
                    <a:pt x="9919" y="1007"/>
                    <a:pt x="10317" y="932"/>
                    <a:pt x="10732" y="852"/>
                  </a:cubicBezTo>
                  <a:cubicBezTo>
                    <a:pt x="11151" y="772"/>
                    <a:pt x="11630" y="680"/>
                    <a:pt x="12007" y="680"/>
                  </a:cubicBezTo>
                  <a:close/>
                  <a:moveTo>
                    <a:pt x="11962" y="0"/>
                  </a:moveTo>
                  <a:cubicBezTo>
                    <a:pt x="11527" y="0"/>
                    <a:pt x="11051" y="92"/>
                    <a:pt x="10603" y="178"/>
                  </a:cubicBezTo>
                  <a:cubicBezTo>
                    <a:pt x="10220" y="252"/>
                    <a:pt x="9851" y="321"/>
                    <a:pt x="9593" y="321"/>
                  </a:cubicBezTo>
                  <a:cubicBezTo>
                    <a:pt x="9585" y="321"/>
                    <a:pt x="9577" y="321"/>
                    <a:pt x="9570" y="321"/>
                  </a:cubicBezTo>
                  <a:cubicBezTo>
                    <a:pt x="9546" y="320"/>
                    <a:pt x="9521" y="320"/>
                    <a:pt x="9493" y="320"/>
                  </a:cubicBezTo>
                  <a:cubicBezTo>
                    <a:pt x="8571" y="320"/>
                    <a:pt x="5227" y="573"/>
                    <a:pt x="3953" y="1875"/>
                  </a:cubicBezTo>
                  <a:cubicBezTo>
                    <a:pt x="2788" y="3069"/>
                    <a:pt x="222" y="6062"/>
                    <a:pt x="113" y="6189"/>
                  </a:cubicBezTo>
                  <a:cubicBezTo>
                    <a:pt x="1" y="6321"/>
                    <a:pt x="4" y="6516"/>
                    <a:pt x="121" y="6644"/>
                  </a:cubicBezTo>
                  <a:lnTo>
                    <a:pt x="2406" y="9134"/>
                  </a:lnTo>
                  <a:cubicBezTo>
                    <a:pt x="2454" y="9186"/>
                    <a:pt x="2516" y="9222"/>
                    <a:pt x="2584" y="9236"/>
                  </a:cubicBezTo>
                  <a:cubicBezTo>
                    <a:pt x="4442" y="9654"/>
                    <a:pt x="5516" y="9778"/>
                    <a:pt x="6145" y="9778"/>
                  </a:cubicBezTo>
                  <a:cubicBezTo>
                    <a:pt x="6874" y="9778"/>
                    <a:pt x="7007" y="9611"/>
                    <a:pt x="7067" y="9532"/>
                  </a:cubicBezTo>
                  <a:cubicBezTo>
                    <a:pt x="7332" y="9245"/>
                    <a:pt x="9715" y="8221"/>
                    <a:pt x="10734" y="7784"/>
                  </a:cubicBezTo>
                  <a:cubicBezTo>
                    <a:pt x="11221" y="7575"/>
                    <a:pt x="11616" y="7405"/>
                    <a:pt x="11810" y="7313"/>
                  </a:cubicBezTo>
                  <a:cubicBezTo>
                    <a:pt x="12352" y="7055"/>
                    <a:pt x="12866" y="6510"/>
                    <a:pt x="12799" y="5968"/>
                  </a:cubicBezTo>
                  <a:cubicBezTo>
                    <a:pt x="12780" y="5806"/>
                    <a:pt x="12672" y="5420"/>
                    <a:pt x="12091" y="5303"/>
                  </a:cubicBezTo>
                  <a:cubicBezTo>
                    <a:pt x="12020" y="5288"/>
                    <a:pt x="11932" y="5281"/>
                    <a:pt x="11831" y="5281"/>
                  </a:cubicBezTo>
                  <a:cubicBezTo>
                    <a:pt x="11043" y="5281"/>
                    <a:pt x="9439" y="5688"/>
                    <a:pt x="8370" y="5986"/>
                  </a:cubicBezTo>
                  <a:lnTo>
                    <a:pt x="10115" y="3528"/>
                  </a:lnTo>
                  <a:cubicBezTo>
                    <a:pt x="10900" y="3111"/>
                    <a:pt x="13092" y="1870"/>
                    <a:pt x="13261" y="977"/>
                  </a:cubicBezTo>
                  <a:cubicBezTo>
                    <a:pt x="13301" y="783"/>
                    <a:pt x="13249" y="581"/>
                    <a:pt x="13120" y="431"/>
                  </a:cubicBezTo>
                  <a:cubicBezTo>
                    <a:pt x="12839" y="104"/>
                    <a:pt x="12424" y="0"/>
                    <a:pt x="119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661500" y="2639125"/>
              <a:ext cx="1278075" cy="1632050"/>
            </a:xfrm>
            <a:custGeom>
              <a:rect b="b" l="l" r="r" t="t"/>
              <a:pathLst>
                <a:path extrusionOk="0" h="65282" w="51123">
                  <a:moveTo>
                    <a:pt x="48139" y="1"/>
                  </a:moveTo>
                  <a:lnTo>
                    <a:pt x="35410" y="5372"/>
                  </a:lnTo>
                  <a:lnTo>
                    <a:pt x="35410" y="5383"/>
                  </a:lnTo>
                  <a:cubicBezTo>
                    <a:pt x="31551" y="6436"/>
                    <a:pt x="27120" y="7801"/>
                    <a:pt x="25929" y="8793"/>
                  </a:cubicBezTo>
                  <a:cubicBezTo>
                    <a:pt x="23706" y="10645"/>
                    <a:pt x="23706" y="16571"/>
                    <a:pt x="23706" y="17126"/>
                  </a:cubicBezTo>
                  <a:cubicBezTo>
                    <a:pt x="23706" y="17682"/>
                    <a:pt x="20372" y="23053"/>
                    <a:pt x="15744" y="27499"/>
                  </a:cubicBezTo>
                  <a:cubicBezTo>
                    <a:pt x="11114" y="31943"/>
                    <a:pt x="3705" y="35463"/>
                    <a:pt x="1854" y="37130"/>
                  </a:cubicBezTo>
                  <a:cubicBezTo>
                    <a:pt x="0" y="38796"/>
                    <a:pt x="1854" y="51020"/>
                    <a:pt x="7225" y="56576"/>
                  </a:cubicBezTo>
                  <a:cubicBezTo>
                    <a:pt x="12596" y="62132"/>
                    <a:pt x="19447" y="65282"/>
                    <a:pt x="19447" y="65282"/>
                  </a:cubicBezTo>
                  <a:cubicBezTo>
                    <a:pt x="19447" y="65282"/>
                    <a:pt x="31671" y="49724"/>
                    <a:pt x="33153" y="46946"/>
                  </a:cubicBezTo>
                  <a:cubicBezTo>
                    <a:pt x="34634" y="44167"/>
                    <a:pt x="35005" y="43612"/>
                    <a:pt x="35005" y="43612"/>
                  </a:cubicBezTo>
                  <a:cubicBezTo>
                    <a:pt x="35005" y="43612"/>
                    <a:pt x="39635" y="35650"/>
                    <a:pt x="39265" y="33241"/>
                  </a:cubicBezTo>
                  <a:cubicBezTo>
                    <a:pt x="38894" y="30833"/>
                    <a:pt x="38708" y="20647"/>
                    <a:pt x="38708" y="18424"/>
                  </a:cubicBezTo>
                  <a:cubicBezTo>
                    <a:pt x="38708" y="16201"/>
                    <a:pt x="42042" y="11386"/>
                    <a:pt x="42599" y="9718"/>
                  </a:cubicBezTo>
                  <a:cubicBezTo>
                    <a:pt x="42624" y="9641"/>
                    <a:pt x="42658" y="9555"/>
                    <a:pt x="42691" y="9470"/>
                  </a:cubicBezTo>
                  <a:lnTo>
                    <a:pt x="51123" y="2189"/>
                  </a:lnTo>
                  <a:lnTo>
                    <a:pt x="48139" y="1"/>
                  </a:ln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678200" y="2630575"/>
              <a:ext cx="1271150" cy="1649150"/>
            </a:xfrm>
            <a:custGeom>
              <a:rect b="b" l="l" r="r" t="t"/>
              <a:pathLst>
                <a:path extrusionOk="0" h="65966" w="50846">
                  <a:moveTo>
                    <a:pt x="47427" y="735"/>
                  </a:moveTo>
                  <a:lnTo>
                    <a:pt x="49905" y="2552"/>
                  </a:lnTo>
                  <a:lnTo>
                    <a:pt x="41800" y="9554"/>
                  </a:lnTo>
                  <a:cubicBezTo>
                    <a:pt x="41757" y="9589"/>
                    <a:pt x="41725" y="9635"/>
                    <a:pt x="41704" y="9687"/>
                  </a:cubicBezTo>
                  <a:cubicBezTo>
                    <a:pt x="41668" y="9778"/>
                    <a:pt x="41633" y="9868"/>
                    <a:pt x="41606" y="9953"/>
                  </a:cubicBezTo>
                  <a:cubicBezTo>
                    <a:pt x="41419" y="10511"/>
                    <a:pt x="40887" y="11472"/>
                    <a:pt x="40272" y="12584"/>
                  </a:cubicBezTo>
                  <a:cubicBezTo>
                    <a:pt x="39065" y="14767"/>
                    <a:pt x="37697" y="17240"/>
                    <a:pt x="37697" y="18766"/>
                  </a:cubicBezTo>
                  <a:cubicBezTo>
                    <a:pt x="37697" y="20909"/>
                    <a:pt x="37885" y="31207"/>
                    <a:pt x="38259" y="33634"/>
                  </a:cubicBezTo>
                  <a:cubicBezTo>
                    <a:pt x="38547" y="35511"/>
                    <a:pt x="35311" y="41596"/>
                    <a:pt x="34052" y="43764"/>
                  </a:cubicBezTo>
                  <a:cubicBezTo>
                    <a:pt x="34037" y="43788"/>
                    <a:pt x="33655" y="44364"/>
                    <a:pt x="32182" y="47126"/>
                  </a:cubicBezTo>
                  <a:cubicBezTo>
                    <a:pt x="30827" y="49670"/>
                    <a:pt x="20162" y="63304"/>
                    <a:pt x="18680" y="65195"/>
                  </a:cubicBezTo>
                  <a:cubicBezTo>
                    <a:pt x="17418" y="64578"/>
                    <a:pt x="11503" y="61543"/>
                    <a:pt x="6803" y="56680"/>
                  </a:cubicBezTo>
                  <a:cubicBezTo>
                    <a:pt x="2681" y="52415"/>
                    <a:pt x="690" y="44263"/>
                    <a:pt x="838" y="40019"/>
                  </a:cubicBezTo>
                  <a:cubicBezTo>
                    <a:pt x="895" y="38366"/>
                    <a:pt x="1260" y="37866"/>
                    <a:pt x="1413" y="37728"/>
                  </a:cubicBezTo>
                  <a:cubicBezTo>
                    <a:pt x="2066" y="37140"/>
                    <a:pt x="3458" y="36299"/>
                    <a:pt x="5217" y="35237"/>
                  </a:cubicBezTo>
                  <a:cubicBezTo>
                    <a:pt x="8227" y="33421"/>
                    <a:pt x="12348" y="30932"/>
                    <a:pt x="15312" y="28087"/>
                  </a:cubicBezTo>
                  <a:cubicBezTo>
                    <a:pt x="19802" y="23777"/>
                    <a:pt x="23381" y="18279"/>
                    <a:pt x="23381" y="17468"/>
                  </a:cubicBezTo>
                  <a:cubicBezTo>
                    <a:pt x="23381" y="16413"/>
                    <a:pt x="23482" y="11062"/>
                    <a:pt x="25481" y="9398"/>
                  </a:cubicBezTo>
                  <a:cubicBezTo>
                    <a:pt x="26124" y="8862"/>
                    <a:pt x="28268" y="7847"/>
                    <a:pt x="34833" y="6057"/>
                  </a:cubicBezTo>
                  <a:cubicBezTo>
                    <a:pt x="34875" y="6045"/>
                    <a:pt x="34913" y="6025"/>
                    <a:pt x="34947" y="5999"/>
                  </a:cubicBezTo>
                  <a:lnTo>
                    <a:pt x="47427" y="735"/>
                  </a:lnTo>
                  <a:close/>
                  <a:moveTo>
                    <a:pt x="47471" y="0"/>
                  </a:moveTo>
                  <a:cubicBezTo>
                    <a:pt x="47426" y="0"/>
                    <a:pt x="47381" y="9"/>
                    <a:pt x="47338" y="28"/>
                  </a:cubicBezTo>
                  <a:lnTo>
                    <a:pt x="34609" y="5397"/>
                  </a:lnTo>
                  <a:cubicBezTo>
                    <a:pt x="34595" y="5403"/>
                    <a:pt x="34582" y="5411"/>
                    <a:pt x="34569" y="5418"/>
                  </a:cubicBezTo>
                  <a:cubicBezTo>
                    <a:pt x="29253" y="6872"/>
                    <a:pt x="26048" y="8033"/>
                    <a:pt x="25043" y="8871"/>
                  </a:cubicBezTo>
                  <a:cubicBezTo>
                    <a:pt x="22864" y="10685"/>
                    <a:pt x="22697" y="15911"/>
                    <a:pt x="22698" y="17448"/>
                  </a:cubicBezTo>
                  <a:cubicBezTo>
                    <a:pt x="22591" y="18071"/>
                    <a:pt x="19326" y="23285"/>
                    <a:pt x="14838" y="27593"/>
                  </a:cubicBezTo>
                  <a:cubicBezTo>
                    <a:pt x="11929" y="30385"/>
                    <a:pt x="7846" y="32850"/>
                    <a:pt x="4864" y="34649"/>
                  </a:cubicBezTo>
                  <a:cubicBezTo>
                    <a:pt x="3072" y="35732"/>
                    <a:pt x="1658" y="36586"/>
                    <a:pt x="956" y="37217"/>
                  </a:cubicBezTo>
                  <a:cubicBezTo>
                    <a:pt x="471" y="37652"/>
                    <a:pt x="201" y="38587"/>
                    <a:pt x="152" y="39995"/>
                  </a:cubicBezTo>
                  <a:cubicBezTo>
                    <a:pt x="1" y="44362"/>
                    <a:pt x="2056" y="52755"/>
                    <a:pt x="6310" y="57157"/>
                  </a:cubicBezTo>
                  <a:cubicBezTo>
                    <a:pt x="11663" y="62694"/>
                    <a:pt x="18567" y="65903"/>
                    <a:pt x="18637" y="65934"/>
                  </a:cubicBezTo>
                  <a:cubicBezTo>
                    <a:pt x="18681" y="65955"/>
                    <a:pt x="18730" y="65965"/>
                    <a:pt x="18779" y="65965"/>
                  </a:cubicBezTo>
                  <a:cubicBezTo>
                    <a:pt x="18885" y="65965"/>
                    <a:pt x="18984" y="65918"/>
                    <a:pt x="19050" y="65835"/>
                  </a:cubicBezTo>
                  <a:cubicBezTo>
                    <a:pt x="19550" y="65198"/>
                    <a:pt x="31309" y="50222"/>
                    <a:pt x="32788" y="47448"/>
                  </a:cubicBezTo>
                  <a:cubicBezTo>
                    <a:pt x="34232" y="44743"/>
                    <a:pt x="34619" y="44150"/>
                    <a:pt x="34634" y="44126"/>
                  </a:cubicBezTo>
                  <a:cubicBezTo>
                    <a:pt x="34826" y="43797"/>
                    <a:pt x="39321" y="36029"/>
                    <a:pt x="38936" y="33530"/>
                  </a:cubicBezTo>
                  <a:cubicBezTo>
                    <a:pt x="38568" y="31139"/>
                    <a:pt x="38384" y="20900"/>
                    <a:pt x="38384" y="18766"/>
                  </a:cubicBezTo>
                  <a:cubicBezTo>
                    <a:pt x="38384" y="17416"/>
                    <a:pt x="39765" y="14922"/>
                    <a:pt x="40872" y="12917"/>
                  </a:cubicBezTo>
                  <a:cubicBezTo>
                    <a:pt x="41505" y="11775"/>
                    <a:pt x="42050" y="10788"/>
                    <a:pt x="42256" y="10170"/>
                  </a:cubicBezTo>
                  <a:cubicBezTo>
                    <a:pt x="42273" y="10121"/>
                    <a:pt x="42292" y="10069"/>
                    <a:pt x="42311" y="10017"/>
                  </a:cubicBezTo>
                  <a:lnTo>
                    <a:pt x="50679" y="2791"/>
                  </a:lnTo>
                  <a:cubicBezTo>
                    <a:pt x="50845" y="2647"/>
                    <a:pt x="50835" y="2384"/>
                    <a:pt x="50658" y="2255"/>
                  </a:cubicBezTo>
                  <a:lnTo>
                    <a:pt x="47673" y="68"/>
                  </a:lnTo>
                  <a:cubicBezTo>
                    <a:pt x="47614" y="23"/>
                    <a:pt x="47543" y="0"/>
                    <a:pt x="47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243075" y="2870025"/>
              <a:ext cx="216150" cy="205850"/>
            </a:xfrm>
            <a:custGeom>
              <a:rect b="b" l="l" r="r" t="t"/>
              <a:pathLst>
                <a:path extrusionOk="0" h="8234" w="8646">
                  <a:moveTo>
                    <a:pt x="8254" y="0"/>
                  </a:moveTo>
                  <a:cubicBezTo>
                    <a:pt x="8200" y="0"/>
                    <a:pt x="8146" y="13"/>
                    <a:pt x="8095" y="40"/>
                  </a:cubicBezTo>
                  <a:cubicBezTo>
                    <a:pt x="4491" y="1927"/>
                    <a:pt x="344" y="7451"/>
                    <a:pt x="170" y="7686"/>
                  </a:cubicBezTo>
                  <a:cubicBezTo>
                    <a:pt x="1" y="7911"/>
                    <a:pt x="162" y="8233"/>
                    <a:pt x="445" y="8233"/>
                  </a:cubicBezTo>
                  <a:cubicBezTo>
                    <a:pt x="552" y="8233"/>
                    <a:pt x="654" y="8183"/>
                    <a:pt x="719" y="8095"/>
                  </a:cubicBezTo>
                  <a:cubicBezTo>
                    <a:pt x="761" y="8039"/>
                    <a:pt x="4945" y="2463"/>
                    <a:pt x="8413" y="648"/>
                  </a:cubicBezTo>
                  <a:cubicBezTo>
                    <a:pt x="8581" y="559"/>
                    <a:pt x="8646" y="353"/>
                    <a:pt x="8558" y="185"/>
                  </a:cubicBezTo>
                  <a:cubicBezTo>
                    <a:pt x="8497" y="67"/>
                    <a:pt x="8378" y="0"/>
                    <a:pt x="8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629200" y="2749375"/>
              <a:ext cx="444550" cy="438700"/>
            </a:xfrm>
            <a:custGeom>
              <a:rect b="b" l="l" r="r" t="t"/>
              <a:pathLst>
                <a:path extrusionOk="0" h="17548" w="17782">
                  <a:moveTo>
                    <a:pt x="10962" y="0"/>
                  </a:moveTo>
                  <a:cubicBezTo>
                    <a:pt x="9143" y="0"/>
                    <a:pt x="7337" y="456"/>
                    <a:pt x="6298" y="1235"/>
                  </a:cubicBezTo>
                  <a:cubicBezTo>
                    <a:pt x="4075" y="2901"/>
                    <a:pt x="2409" y="6420"/>
                    <a:pt x="2409" y="6420"/>
                  </a:cubicBezTo>
                  <a:cubicBezTo>
                    <a:pt x="2409" y="6420"/>
                    <a:pt x="0" y="6976"/>
                    <a:pt x="0" y="9013"/>
                  </a:cubicBezTo>
                  <a:cubicBezTo>
                    <a:pt x="0" y="11050"/>
                    <a:pt x="372" y="16606"/>
                    <a:pt x="372" y="16606"/>
                  </a:cubicBezTo>
                  <a:cubicBezTo>
                    <a:pt x="372" y="16606"/>
                    <a:pt x="3150" y="15124"/>
                    <a:pt x="4261" y="15124"/>
                  </a:cubicBezTo>
                  <a:cubicBezTo>
                    <a:pt x="5373" y="15124"/>
                    <a:pt x="8335" y="17347"/>
                    <a:pt x="9632" y="17532"/>
                  </a:cubicBezTo>
                  <a:cubicBezTo>
                    <a:pt x="9707" y="17543"/>
                    <a:pt x="9782" y="17548"/>
                    <a:pt x="9858" y="17548"/>
                  </a:cubicBezTo>
                  <a:cubicBezTo>
                    <a:pt x="11096" y="17548"/>
                    <a:pt x="12442" y="16172"/>
                    <a:pt x="12966" y="15124"/>
                  </a:cubicBezTo>
                  <a:lnTo>
                    <a:pt x="15003" y="11050"/>
                  </a:lnTo>
                  <a:cubicBezTo>
                    <a:pt x="15003" y="11050"/>
                    <a:pt x="15929" y="10124"/>
                    <a:pt x="16855" y="9383"/>
                  </a:cubicBezTo>
                  <a:cubicBezTo>
                    <a:pt x="17781" y="8642"/>
                    <a:pt x="15929" y="7901"/>
                    <a:pt x="16299" y="6235"/>
                  </a:cubicBezTo>
                  <a:cubicBezTo>
                    <a:pt x="16669" y="4567"/>
                    <a:pt x="16114" y="1974"/>
                    <a:pt x="16114" y="1974"/>
                  </a:cubicBezTo>
                  <a:cubicBezTo>
                    <a:pt x="15127" y="593"/>
                    <a:pt x="13036" y="0"/>
                    <a:pt x="109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620650" y="2740850"/>
              <a:ext cx="452750" cy="455825"/>
            </a:xfrm>
            <a:custGeom>
              <a:rect b="b" l="l" r="r" t="t"/>
              <a:pathLst>
                <a:path extrusionOk="0" h="18233" w="18110">
                  <a:moveTo>
                    <a:pt x="11295" y="683"/>
                  </a:moveTo>
                  <a:cubicBezTo>
                    <a:pt x="11802" y="683"/>
                    <a:pt x="12311" y="720"/>
                    <a:pt x="12804" y="796"/>
                  </a:cubicBezTo>
                  <a:cubicBezTo>
                    <a:pt x="14325" y="1032"/>
                    <a:pt x="15504" y="1620"/>
                    <a:pt x="16135" y="2458"/>
                  </a:cubicBezTo>
                  <a:cubicBezTo>
                    <a:pt x="16218" y="2878"/>
                    <a:pt x="16623" y="5074"/>
                    <a:pt x="16306" y="6501"/>
                  </a:cubicBezTo>
                  <a:cubicBezTo>
                    <a:pt x="16090" y="7474"/>
                    <a:pt x="16522" y="8172"/>
                    <a:pt x="16839" y="8683"/>
                  </a:cubicBezTo>
                  <a:cubicBezTo>
                    <a:pt x="17194" y="9257"/>
                    <a:pt x="17168" y="9308"/>
                    <a:pt x="16983" y="9456"/>
                  </a:cubicBezTo>
                  <a:cubicBezTo>
                    <a:pt x="16052" y="10200"/>
                    <a:pt x="15140" y="11111"/>
                    <a:pt x="15101" y="11149"/>
                  </a:cubicBezTo>
                  <a:cubicBezTo>
                    <a:pt x="15076" y="11175"/>
                    <a:pt x="15054" y="11206"/>
                    <a:pt x="15037" y="11238"/>
                  </a:cubicBezTo>
                  <a:lnTo>
                    <a:pt x="13000" y="15313"/>
                  </a:lnTo>
                  <a:cubicBezTo>
                    <a:pt x="12512" y="16289"/>
                    <a:pt x="11243" y="17547"/>
                    <a:pt x="10196" y="17547"/>
                  </a:cubicBezTo>
                  <a:cubicBezTo>
                    <a:pt x="10137" y="17547"/>
                    <a:pt x="10079" y="17543"/>
                    <a:pt x="10021" y="17535"/>
                  </a:cubicBezTo>
                  <a:cubicBezTo>
                    <a:pt x="9460" y="17454"/>
                    <a:pt x="8462" y="16899"/>
                    <a:pt x="7497" y="16363"/>
                  </a:cubicBezTo>
                  <a:cubicBezTo>
                    <a:pt x="6351" y="15726"/>
                    <a:pt x="5267" y="15123"/>
                    <a:pt x="4603" y="15123"/>
                  </a:cubicBezTo>
                  <a:cubicBezTo>
                    <a:pt x="3690" y="15123"/>
                    <a:pt x="1893" y="15965"/>
                    <a:pt x="1023" y="16403"/>
                  </a:cubicBezTo>
                  <a:cubicBezTo>
                    <a:pt x="931" y="14973"/>
                    <a:pt x="686" y="10992"/>
                    <a:pt x="686" y="9354"/>
                  </a:cubicBezTo>
                  <a:cubicBezTo>
                    <a:pt x="686" y="7618"/>
                    <a:pt x="2741" y="7116"/>
                    <a:pt x="2828" y="7095"/>
                  </a:cubicBezTo>
                  <a:cubicBezTo>
                    <a:pt x="2931" y="7072"/>
                    <a:pt x="3015" y="7002"/>
                    <a:pt x="3060" y="6908"/>
                  </a:cubicBezTo>
                  <a:cubicBezTo>
                    <a:pt x="3078" y="6874"/>
                    <a:pt x="4719" y="3445"/>
                    <a:pt x="6845" y="1849"/>
                  </a:cubicBezTo>
                  <a:cubicBezTo>
                    <a:pt x="7825" y="1115"/>
                    <a:pt x="9551" y="683"/>
                    <a:pt x="11295" y="683"/>
                  </a:cubicBezTo>
                  <a:close/>
                  <a:moveTo>
                    <a:pt x="11322" y="1"/>
                  </a:moveTo>
                  <a:cubicBezTo>
                    <a:pt x="9424" y="1"/>
                    <a:pt x="7526" y="483"/>
                    <a:pt x="6435" y="1301"/>
                  </a:cubicBezTo>
                  <a:cubicBezTo>
                    <a:pt x="4404" y="2825"/>
                    <a:pt x="2858" y="5774"/>
                    <a:pt x="2512" y="6470"/>
                  </a:cubicBezTo>
                  <a:cubicBezTo>
                    <a:pt x="1560" y="6742"/>
                    <a:pt x="1" y="7628"/>
                    <a:pt x="1" y="9354"/>
                  </a:cubicBezTo>
                  <a:cubicBezTo>
                    <a:pt x="1" y="11379"/>
                    <a:pt x="356" y="16743"/>
                    <a:pt x="372" y="16970"/>
                  </a:cubicBezTo>
                  <a:cubicBezTo>
                    <a:pt x="385" y="17160"/>
                    <a:pt x="543" y="17292"/>
                    <a:pt x="714" y="17292"/>
                  </a:cubicBezTo>
                  <a:cubicBezTo>
                    <a:pt x="768" y="17292"/>
                    <a:pt x="823" y="17279"/>
                    <a:pt x="876" y="17251"/>
                  </a:cubicBezTo>
                  <a:cubicBezTo>
                    <a:pt x="1627" y="16849"/>
                    <a:pt x="3762" y="15809"/>
                    <a:pt x="4603" y="15809"/>
                  </a:cubicBezTo>
                  <a:cubicBezTo>
                    <a:pt x="5090" y="15809"/>
                    <a:pt x="6192" y="16422"/>
                    <a:pt x="7164" y="16963"/>
                  </a:cubicBezTo>
                  <a:cubicBezTo>
                    <a:pt x="8231" y="17555"/>
                    <a:pt x="9239" y="18115"/>
                    <a:pt x="9925" y="18215"/>
                  </a:cubicBezTo>
                  <a:cubicBezTo>
                    <a:pt x="10017" y="18227"/>
                    <a:pt x="10110" y="18232"/>
                    <a:pt x="10204" y="18232"/>
                  </a:cubicBezTo>
                  <a:cubicBezTo>
                    <a:pt x="11637" y="18232"/>
                    <a:pt x="13063" y="16722"/>
                    <a:pt x="13615" y="15619"/>
                  </a:cubicBezTo>
                  <a:lnTo>
                    <a:pt x="15627" y="11596"/>
                  </a:lnTo>
                  <a:cubicBezTo>
                    <a:pt x="15810" y="11414"/>
                    <a:pt x="16616" y="10630"/>
                    <a:pt x="17410" y="9993"/>
                  </a:cubicBezTo>
                  <a:cubicBezTo>
                    <a:pt x="18110" y="9433"/>
                    <a:pt x="17712" y="8791"/>
                    <a:pt x="17422" y="8322"/>
                  </a:cubicBezTo>
                  <a:cubicBezTo>
                    <a:pt x="17140" y="7866"/>
                    <a:pt x="16821" y="7351"/>
                    <a:pt x="16977" y="6650"/>
                  </a:cubicBezTo>
                  <a:cubicBezTo>
                    <a:pt x="17358" y="4932"/>
                    <a:pt x="16813" y="2354"/>
                    <a:pt x="16791" y="2244"/>
                  </a:cubicBezTo>
                  <a:cubicBezTo>
                    <a:pt x="16781" y="2198"/>
                    <a:pt x="16762" y="2155"/>
                    <a:pt x="16735" y="2118"/>
                  </a:cubicBezTo>
                  <a:cubicBezTo>
                    <a:pt x="15802" y="811"/>
                    <a:pt x="14139" y="309"/>
                    <a:pt x="12910" y="119"/>
                  </a:cubicBezTo>
                  <a:cubicBezTo>
                    <a:pt x="12392" y="39"/>
                    <a:pt x="11857" y="1"/>
                    <a:pt x="11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762875" y="3053800"/>
              <a:ext cx="108775" cy="110050"/>
            </a:xfrm>
            <a:custGeom>
              <a:rect b="b" l="l" r="r" t="t"/>
              <a:pathLst>
                <a:path extrusionOk="0" h="4402" w="4351">
                  <a:moveTo>
                    <a:pt x="384" y="0"/>
                  </a:moveTo>
                  <a:cubicBezTo>
                    <a:pt x="305" y="0"/>
                    <a:pt x="226" y="27"/>
                    <a:pt x="161" y="82"/>
                  </a:cubicBezTo>
                  <a:cubicBezTo>
                    <a:pt x="13" y="210"/>
                    <a:pt x="1" y="436"/>
                    <a:pt x="136" y="578"/>
                  </a:cubicBezTo>
                  <a:cubicBezTo>
                    <a:pt x="338" y="814"/>
                    <a:pt x="1392" y="1993"/>
                    <a:pt x="2247" y="1993"/>
                  </a:cubicBezTo>
                  <a:lnTo>
                    <a:pt x="2735" y="1993"/>
                  </a:lnTo>
                  <a:cubicBezTo>
                    <a:pt x="2905" y="2537"/>
                    <a:pt x="3314" y="3774"/>
                    <a:pt x="3628" y="4249"/>
                  </a:cubicBezTo>
                  <a:cubicBezTo>
                    <a:pt x="3692" y="4344"/>
                    <a:pt x="3799" y="4402"/>
                    <a:pt x="3914" y="4402"/>
                  </a:cubicBezTo>
                  <a:lnTo>
                    <a:pt x="3914" y="4402"/>
                  </a:lnTo>
                  <a:cubicBezTo>
                    <a:pt x="4189" y="4401"/>
                    <a:pt x="4350" y="4097"/>
                    <a:pt x="4199" y="3869"/>
                  </a:cubicBezTo>
                  <a:cubicBezTo>
                    <a:pt x="3920" y="3450"/>
                    <a:pt x="3467" y="2054"/>
                    <a:pt x="3317" y="1554"/>
                  </a:cubicBezTo>
                  <a:cubicBezTo>
                    <a:pt x="3274" y="1408"/>
                    <a:pt x="3140" y="1309"/>
                    <a:pt x="2988" y="1309"/>
                  </a:cubicBezTo>
                  <a:lnTo>
                    <a:pt x="2247" y="1309"/>
                  </a:lnTo>
                  <a:cubicBezTo>
                    <a:pt x="1847" y="1309"/>
                    <a:pt x="1074" y="621"/>
                    <a:pt x="656" y="133"/>
                  </a:cubicBezTo>
                  <a:cubicBezTo>
                    <a:pt x="588" y="45"/>
                    <a:pt x="486" y="0"/>
                    <a:pt x="384" y="0"/>
                  </a:cubicBezTo>
                  <a:close/>
                  <a:moveTo>
                    <a:pt x="3914" y="4402"/>
                  </a:moveTo>
                  <a:cubicBezTo>
                    <a:pt x="3914" y="4402"/>
                    <a:pt x="3914" y="4402"/>
                    <a:pt x="3914" y="4402"/>
                  </a:cubicBezTo>
                  <a:lnTo>
                    <a:pt x="3915" y="4402"/>
                  </a:lnTo>
                  <a:cubicBezTo>
                    <a:pt x="3915" y="4402"/>
                    <a:pt x="3915" y="4402"/>
                    <a:pt x="3914" y="4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991050" y="2878175"/>
              <a:ext cx="50650" cy="72700"/>
            </a:xfrm>
            <a:custGeom>
              <a:rect b="b" l="l" r="r" t="t"/>
              <a:pathLst>
                <a:path extrusionOk="0" h="2908" w="2026">
                  <a:moveTo>
                    <a:pt x="1637" y="0"/>
                  </a:moveTo>
                  <a:cubicBezTo>
                    <a:pt x="1569" y="0"/>
                    <a:pt x="1501" y="20"/>
                    <a:pt x="1441" y="62"/>
                  </a:cubicBezTo>
                  <a:cubicBezTo>
                    <a:pt x="1381" y="104"/>
                    <a:pt x="0" y="1109"/>
                    <a:pt x="0" y="2565"/>
                  </a:cubicBezTo>
                  <a:cubicBezTo>
                    <a:pt x="0" y="2753"/>
                    <a:pt x="155" y="2908"/>
                    <a:pt x="343" y="2908"/>
                  </a:cubicBezTo>
                  <a:cubicBezTo>
                    <a:pt x="533" y="2908"/>
                    <a:pt x="686" y="2753"/>
                    <a:pt x="686" y="2565"/>
                  </a:cubicBezTo>
                  <a:cubicBezTo>
                    <a:pt x="686" y="1464"/>
                    <a:pt x="1828" y="628"/>
                    <a:pt x="1840" y="621"/>
                  </a:cubicBezTo>
                  <a:cubicBezTo>
                    <a:pt x="1992" y="509"/>
                    <a:pt x="2026" y="297"/>
                    <a:pt x="1916" y="144"/>
                  </a:cubicBezTo>
                  <a:cubicBezTo>
                    <a:pt x="1849" y="51"/>
                    <a:pt x="1744" y="0"/>
                    <a:pt x="1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1573675" y="2546575"/>
              <a:ext cx="560250" cy="516125"/>
            </a:xfrm>
            <a:custGeom>
              <a:rect b="b" l="l" r="r" t="t"/>
              <a:pathLst>
                <a:path extrusionOk="0" h="20645" w="22410">
                  <a:moveTo>
                    <a:pt x="11305" y="1"/>
                  </a:moveTo>
                  <a:cubicBezTo>
                    <a:pt x="9421" y="1"/>
                    <a:pt x="7268" y="546"/>
                    <a:pt x="5000" y="2310"/>
                  </a:cubicBezTo>
                  <a:cubicBezTo>
                    <a:pt x="0" y="6197"/>
                    <a:pt x="1112" y="11384"/>
                    <a:pt x="3148" y="15457"/>
                  </a:cubicBezTo>
                  <a:cubicBezTo>
                    <a:pt x="5185" y="19532"/>
                    <a:pt x="7964" y="20644"/>
                    <a:pt x="7964" y="20644"/>
                  </a:cubicBezTo>
                  <a:cubicBezTo>
                    <a:pt x="7964" y="20644"/>
                    <a:pt x="7223" y="18236"/>
                    <a:pt x="8519" y="17125"/>
                  </a:cubicBezTo>
                  <a:cubicBezTo>
                    <a:pt x="8688" y="16980"/>
                    <a:pt x="8864" y="16917"/>
                    <a:pt x="9042" y="16917"/>
                  </a:cubicBezTo>
                  <a:cubicBezTo>
                    <a:pt x="10232" y="16917"/>
                    <a:pt x="11556" y="19718"/>
                    <a:pt x="12038" y="19718"/>
                  </a:cubicBezTo>
                  <a:cubicBezTo>
                    <a:pt x="12594" y="19718"/>
                    <a:pt x="12779" y="18236"/>
                    <a:pt x="12779" y="17680"/>
                  </a:cubicBezTo>
                  <a:cubicBezTo>
                    <a:pt x="12779" y="17125"/>
                    <a:pt x="13890" y="16384"/>
                    <a:pt x="15002" y="16014"/>
                  </a:cubicBezTo>
                  <a:cubicBezTo>
                    <a:pt x="16113" y="15643"/>
                    <a:pt x="14261" y="13791"/>
                    <a:pt x="14076" y="12865"/>
                  </a:cubicBezTo>
                  <a:cubicBezTo>
                    <a:pt x="13890" y="11940"/>
                    <a:pt x="19817" y="11570"/>
                    <a:pt x="21113" y="7681"/>
                  </a:cubicBezTo>
                  <a:cubicBezTo>
                    <a:pt x="22409" y="3790"/>
                    <a:pt x="18890" y="1938"/>
                    <a:pt x="16669" y="1197"/>
                  </a:cubicBezTo>
                  <a:cubicBezTo>
                    <a:pt x="15454" y="792"/>
                    <a:pt x="13575" y="1"/>
                    <a:pt x="11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1532125" y="2921050"/>
              <a:ext cx="222125" cy="382425"/>
            </a:xfrm>
            <a:custGeom>
              <a:rect b="b" l="l" r="r" t="t"/>
              <a:pathLst>
                <a:path extrusionOk="0" h="15297" w="8885">
                  <a:moveTo>
                    <a:pt x="3212" y="0"/>
                  </a:moveTo>
                  <a:cubicBezTo>
                    <a:pt x="3212" y="0"/>
                    <a:pt x="0" y="2104"/>
                    <a:pt x="741" y="6179"/>
                  </a:cubicBezTo>
                  <a:cubicBezTo>
                    <a:pt x="1482" y="10254"/>
                    <a:pt x="3144" y="15297"/>
                    <a:pt x="3144" y="15297"/>
                  </a:cubicBezTo>
                  <a:lnTo>
                    <a:pt x="8885" y="15297"/>
                  </a:lnTo>
                  <a:lnTo>
                    <a:pt x="6106" y="9185"/>
                  </a:lnTo>
                  <a:lnTo>
                    <a:pt x="4810" y="478"/>
                  </a:lnTo>
                  <a:lnTo>
                    <a:pt x="3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1522925" y="2912475"/>
              <a:ext cx="241725" cy="399575"/>
            </a:xfrm>
            <a:custGeom>
              <a:rect b="b" l="l" r="r" t="t"/>
              <a:pathLst>
                <a:path extrusionOk="0" h="15983" w="9669">
                  <a:moveTo>
                    <a:pt x="3643" y="720"/>
                  </a:moveTo>
                  <a:lnTo>
                    <a:pt x="4871" y="1089"/>
                  </a:lnTo>
                  <a:lnTo>
                    <a:pt x="6136" y="9577"/>
                  </a:lnTo>
                  <a:cubicBezTo>
                    <a:pt x="6140" y="9609"/>
                    <a:pt x="6149" y="9639"/>
                    <a:pt x="6163" y="9669"/>
                  </a:cubicBezTo>
                  <a:lnTo>
                    <a:pt x="8720" y="15297"/>
                  </a:lnTo>
                  <a:lnTo>
                    <a:pt x="3760" y="15297"/>
                  </a:lnTo>
                  <a:cubicBezTo>
                    <a:pt x="3427" y="14256"/>
                    <a:pt x="2085" y="9969"/>
                    <a:pt x="1446" y="6460"/>
                  </a:cubicBezTo>
                  <a:cubicBezTo>
                    <a:pt x="830" y="3073"/>
                    <a:pt x="3069" y="1150"/>
                    <a:pt x="3643" y="720"/>
                  </a:cubicBezTo>
                  <a:close/>
                  <a:moveTo>
                    <a:pt x="3579" y="0"/>
                  </a:moveTo>
                  <a:cubicBezTo>
                    <a:pt x="3514" y="0"/>
                    <a:pt x="3449" y="19"/>
                    <a:pt x="3393" y="57"/>
                  </a:cubicBezTo>
                  <a:cubicBezTo>
                    <a:pt x="3359" y="79"/>
                    <a:pt x="0" y="2335"/>
                    <a:pt x="772" y="6583"/>
                  </a:cubicBezTo>
                  <a:cubicBezTo>
                    <a:pt x="1509" y="10634"/>
                    <a:pt x="3169" y="15696"/>
                    <a:pt x="3185" y="15747"/>
                  </a:cubicBezTo>
                  <a:cubicBezTo>
                    <a:pt x="3231" y="15886"/>
                    <a:pt x="3363" y="15981"/>
                    <a:pt x="3511" y="15981"/>
                  </a:cubicBezTo>
                  <a:lnTo>
                    <a:pt x="9253" y="15981"/>
                  </a:lnTo>
                  <a:lnTo>
                    <a:pt x="9253" y="15983"/>
                  </a:lnTo>
                  <a:cubicBezTo>
                    <a:pt x="9502" y="15983"/>
                    <a:pt x="9669" y="15724"/>
                    <a:pt x="9565" y="15497"/>
                  </a:cubicBezTo>
                  <a:lnTo>
                    <a:pt x="6807" y="9430"/>
                  </a:lnTo>
                  <a:lnTo>
                    <a:pt x="5518" y="772"/>
                  </a:lnTo>
                  <a:cubicBezTo>
                    <a:pt x="5499" y="640"/>
                    <a:pt x="5405" y="532"/>
                    <a:pt x="5276" y="495"/>
                  </a:cubicBezTo>
                  <a:lnTo>
                    <a:pt x="3678" y="15"/>
                  </a:lnTo>
                  <a:cubicBezTo>
                    <a:pt x="3646" y="5"/>
                    <a:pt x="3612" y="0"/>
                    <a:pt x="35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2346900" y="3534925"/>
              <a:ext cx="324125" cy="236200"/>
            </a:xfrm>
            <a:custGeom>
              <a:rect b="b" l="l" r="r" t="t"/>
              <a:pathLst>
                <a:path extrusionOk="0" h="9448" w="12965">
                  <a:moveTo>
                    <a:pt x="7787" y="1"/>
                  </a:moveTo>
                  <a:cubicBezTo>
                    <a:pt x="7554" y="1"/>
                    <a:pt x="7286" y="63"/>
                    <a:pt x="7040" y="186"/>
                  </a:cubicBezTo>
                  <a:cubicBezTo>
                    <a:pt x="6299" y="557"/>
                    <a:pt x="2779" y="2595"/>
                    <a:pt x="2224" y="2595"/>
                  </a:cubicBezTo>
                  <a:cubicBezTo>
                    <a:pt x="1668" y="2595"/>
                    <a:pt x="1" y="6112"/>
                    <a:pt x="1" y="6112"/>
                  </a:cubicBezTo>
                  <a:lnTo>
                    <a:pt x="556" y="9448"/>
                  </a:lnTo>
                  <a:cubicBezTo>
                    <a:pt x="556" y="9448"/>
                    <a:pt x="4629" y="9262"/>
                    <a:pt x="6297" y="9076"/>
                  </a:cubicBezTo>
                  <a:cubicBezTo>
                    <a:pt x="7965" y="8891"/>
                    <a:pt x="10188" y="6484"/>
                    <a:pt x="10743" y="5743"/>
                  </a:cubicBezTo>
                  <a:cubicBezTo>
                    <a:pt x="11298" y="5002"/>
                    <a:pt x="12964" y="4077"/>
                    <a:pt x="12780" y="3150"/>
                  </a:cubicBezTo>
                  <a:cubicBezTo>
                    <a:pt x="12740" y="2948"/>
                    <a:pt x="12533" y="2870"/>
                    <a:pt x="12235" y="2870"/>
                  </a:cubicBezTo>
                  <a:cubicBezTo>
                    <a:pt x="11159" y="2870"/>
                    <a:pt x="8891" y="3891"/>
                    <a:pt x="8891" y="3891"/>
                  </a:cubicBezTo>
                  <a:lnTo>
                    <a:pt x="4817" y="3705"/>
                  </a:lnTo>
                  <a:cubicBezTo>
                    <a:pt x="4817" y="3705"/>
                    <a:pt x="7965" y="1482"/>
                    <a:pt x="8336" y="741"/>
                  </a:cubicBezTo>
                  <a:cubicBezTo>
                    <a:pt x="8582" y="247"/>
                    <a:pt x="8253" y="1"/>
                    <a:pt x="7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2338150" y="3526375"/>
              <a:ext cx="340775" cy="253300"/>
            </a:xfrm>
            <a:custGeom>
              <a:rect b="b" l="l" r="r" t="t"/>
              <a:pathLst>
                <a:path extrusionOk="0" h="10132" w="13631">
                  <a:moveTo>
                    <a:pt x="8135" y="685"/>
                  </a:moveTo>
                  <a:cubicBezTo>
                    <a:pt x="8277" y="685"/>
                    <a:pt x="8382" y="715"/>
                    <a:pt x="8420" y="754"/>
                  </a:cubicBezTo>
                  <a:cubicBezTo>
                    <a:pt x="8432" y="766"/>
                    <a:pt x="8428" y="829"/>
                    <a:pt x="8377" y="929"/>
                  </a:cubicBezTo>
                  <a:cubicBezTo>
                    <a:pt x="8136" y="1413"/>
                    <a:pt x="6157" y="2926"/>
                    <a:pt x="4968" y="3767"/>
                  </a:cubicBezTo>
                  <a:cubicBezTo>
                    <a:pt x="4700" y="3955"/>
                    <a:pt x="4824" y="4375"/>
                    <a:pt x="5150" y="4389"/>
                  </a:cubicBezTo>
                  <a:lnTo>
                    <a:pt x="9225" y="4574"/>
                  </a:lnTo>
                  <a:cubicBezTo>
                    <a:pt x="9233" y="4575"/>
                    <a:pt x="9241" y="4575"/>
                    <a:pt x="9249" y="4575"/>
                  </a:cubicBezTo>
                  <a:cubicBezTo>
                    <a:pt x="9294" y="4575"/>
                    <a:pt x="9339" y="4565"/>
                    <a:pt x="9381" y="4545"/>
                  </a:cubicBezTo>
                  <a:cubicBezTo>
                    <a:pt x="10724" y="3940"/>
                    <a:pt x="12100" y="3526"/>
                    <a:pt x="12616" y="3526"/>
                  </a:cubicBezTo>
                  <a:cubicBezTo>
                    <a:pt x="12698" y="3526"/>
                    <a:pt x="12758" y="3537"/>
                    <a:pt x="12793" y="3559"/>
                  </a:cubicBezTo>
                  <a:cubicBezTo>
                    <a:pt x="12879" y="3988"/>
                    <a:pt x="12205" y="4574"/>
                    <a:pt x="11665" y="5047"/>
                  </a:cubicBezTo>
                  <a:cubicBezTo>
                    <a:pt x="11334" y="5335"/>
                    <a:pt x="11022" y="5608"/>
                    <a:pt x="10818" y="5878"/>
                  </a:cubicBezTo>
                  <a:cubicBezTo>
                    <a:pt x="10245" y="6642"/>
                    <a:pt x="8096" y="8912"/>
                    <a:pt x="6610" y="9077"/>
                  </a:cubicBezTo>
                  <a:cubicBezTo>
                    <a:pt x="5236" y="9230"/>
                    <a:pt x="2170" y="9384"/>
                    <a:pt x="1194" y="9432"/>
                  </a:cubicBezTo>
                  <a:lnTo>
                    <a:pt x="706" y="6505"/>
                  </a:lnTo>
                  <a:cubicBezTo>
                    <a:pt x="1404" y="5045"/>
                    <a:pt x="2330" y="3421"/>
                    <a:pt x="2572" y="3278"/>
                  </a:cubicBezTo>
                  <a:cubicBezTo>
                    <a:pt x="2996" y="3278"/>
                    <a:pt x="4238" y="2638"/>
                    <a:pt x="6533" y="1379"/>
                  </a:cubicBezTo>
                  <a:cubicBezTo>
                    <a:pt x="6986" y="1131"/>
                    <a:pt x="7354" y="927"/>
                    <a:pt x="7541" y="834"/>
                  </a:cubicBezTo>
                  <a:cubicBezTo>
                    <a:pt x="7761" y="724"/>
                    <a:pt x="7973" y="685"/>
                    <a:pt x="8135" y="685"/>
                  </a:cubicBezTo>
                  <a:close/>
                  <a:moveTo>
                    <a:pt x="8141" y="0"/>
                  </a:moveTo>
                  <a:cubicBezTo>
                    <a:pt x="7835" y="0"/>
                    <a:pt x="7508" y="85"/>
                    <a:pt x="7235" y="222"/>
                  </a:cubicBezTo>
                  <a:cubicBezTo>
                    <a:pt x="7042" y="317"/>
                    <a:pt x="6666" y="525"/>
                    <a:pt x="6202" y="779"/>
                  </a:cubicBezTo>
                  <a:cubicBezTo>
                    <a:pt x="5230" y="1312"/>
                    <a:pt x="2955" y="2561"/>
                    <a:pt x="2572" y="2592"/>
                  </a:cubicBezTo>
                  <a:cubicBezTo>
                    <a:pt x="2381" y="2592"/>
                    <a:pt x="1800" y="2592"/>
                    <a:pt x="41" y="6307"/>
                  </a:cubicBezTo>
                  <a:cubicBezTo>
                    <a:pt x="11" y="6371"/>
                    <a:pt x="0" y="6443"/>
                    <a:pt x="12" y="6511"/>
                  </a:cubicBezTo>
                  <a:lnTo>
                    <a:pt x="568" y="9845"/>
                  </a:lnTo>
                  <a:cubicBezTo>
                    <a:pt x="594" y="10009"/>
                    <a:pt x="738" y="10131"/>
                    <a:pt x="905" y="10131"/>
                  </a:cubicBezTo>
                  <a:lnTo>
                    <a:pt x="923" y="10131"/>
                  </a:lnTo>
                  <a:cubicBezTo>
                    <a:pt x="1089" y="10124"/>
                    <a:pt x="5027" y="9944"/>
                    <a:pt x="6686" y="9760"/>
                  </a:cubicBezTo>
                  <a:cubicBezTo>
                    <a:pt x="8551" y="9552"/>
                    <a:pt x="10888" y="6928"/>
                    <a:pt x="11368" y="6291"/>
                  </a:cubicBezTo>
                  <a:cubicBezTo>
                    <a:pt x="11527" y="6077"/>
                    <a:pt x="11813" y="5828"/>
                    <a:pt x="12116" y="5563"/>
                  </a:cubicBezTo>
                  <a:cubicBezTo>
                    <a:pt x="12826" y="4944"/>
                    <a:pt x="13631" y="4243"/>
                    <a:pt x="13466" y="3425"/>
                  </a:cubicBezTo>
                  <a:cubicBezTo>
                    <a:pt x="13427" y="3231"/>
                    <a:pt x="13301" y="3064"/>
                    <a:pt x="13123" y="2977"/>
                  </a:cubicBezTo>
                  <a:cubicBezTo>
                    <a:pt x="12985" y="2906"/>
                    <a:pt x="12802" y="2876"/>
                    <a:pt x="12590" y="2876"/>
                  </a:cubicBezTo>
                  <a:cubicBezTo>
                    <a:pt x="11563" y="2876"/>
                    <a:pt x="9848" y="3588"/>
                    <a:pt x="9174" y="3887"/>
                  </a:cubicBezTo>
                  <a:lnTo>
                    <a:pt x="6163" y="3750"/>
                  </a:lnTo>
                  <a:cubicBezTo>
                    <a:pt x="7170" y="3006"/>
                    <a:pt x="8705" y="1809"/>
                    <a:pt x="8992" y="1238"/>
                  </a:cubicBezTo>
                  <a:cubicBezTo>
                    <a:pt x="9258" y="706"/>
                    <a:pt x="9020" y="384"/>
                    <a:pt x="8906" y="270"/>
                  </a:cubicBezTo>
                  <a:cubicBezTo>
                    <a:pt x="8715" y="80"/>
                    <a:pt x="8438" y="0"/>
                    <a:pt x="8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379175" y="3308050"/>
              <a:ext cx="1004775" cy="699250"/>
            </a:xfrm>
            <a:custGeom>
              <a:rect b="b" l="l" r="r" t="t"/>
              <a:pathLst>
                <a:path extrusionOk="0" h="27970" w="40191">
                  <a:moveTo>
                    <a:pt x="5187" y="1"/>
                  </a:moveTo>
                  <a:cubicBezTo>
                    <a:pt x="3891" y="1"/>
                    <a:pt x="1668" y="1853"/>
                    <a:pt x="1668" y="1853"/>
                  </a:cubicBezTo>
                  <a:lnTo>
                    <a:pt x="0" y="10557"/>
                  </a:lnTo>
                  <a:cubicBezTo>
                    <a:pt x="0" y="10557"/>
                    <a:pt x="18151" y="27781"/>
                    <a:pt x="20188" y="27967"/>
                  </a:cubicBezTo>
                  <a:cubicBezTo>
                    <a:pt x="20211" y="27969"/>
                    <a:pt x="20235" y="27970"/>
                    <a:pt x="20261" y="27970"/>
                  </a:cubicBezTo>
                  <a:cubicBezTo>
                    <a:pt x="22619" y="27970"/>
                    <a:pt x="40190" y="19819"/>
                    <a:pt x="40190" y="19819"/>
                  </a:cubicBezTo>
                  <a:lnTo>
                    <a:pt x="38710" y="14262"/>
                  </a:lnTo>
                  <a:lnTo>
                    <a:pt x="20744" y="18337"/>
                  </a:lnTo>
                  <a:cubicBezTo>
                    <a:pt x="20744" y="18337"/>
                    <a:pt x="6484" y="1"/>
                    <a:pt x="5187" y="1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369825" y="3299475"/>
              <a:ext cx="1023475" cy="716400"/>
            </a:xfrm>
            <a:custGeom>
              <a:rect b="b" l="l" r="r" t="t"/>
              <a:pathLst>
                <a:path extrusionOk="0" h="28656" w="40939">
                  <a:moveTo>
                    <a:pt x="5561" y="1"/>
                  </a:moveTo>
                  <a:cubicBezTo>
                    <a:pt x="4180" y="1"/>
                    <a:pt x="2060" y="1734"/>
                    <a:pt x="1822" y="1933"/>
                  </a:cubicBezTo>
                  <a:cubicBezTo>
                    <a:pt x="1677" y="2053"/>
                    <a:pt x="1657" y="2270"/>
                    <a:pt x="1778" y="2415"/>
                  </a:cubicBezTo>
                  <a:cubicBezTo>
                    <a:pt x="1846" y="2497"/>
                    <a:pt x="1943" y="2538"/>
                    <a:pt x="2041" y="2538"/>
                  </a:cubicBezTo>
                  <a:cubicBezTo>
                    <a:pt x="2119" y="2538"/>
                    <a:pt x="2197" y="2512"/>
                    <a:pt x="2262" y="2458"/>
                  </a:cubicBezTo>
                  <a:cubicBezTo>
                    <a:pt x="2853" y="1965"/>
                    <a:pt x="4599" y="687"/>
                    <a:pt x="5523" y="682"/>
                  </a:cubicBezTo>
                  <a:cubicBezTo>
                    <a:pt x="6641" y="1031"/>
                    <a:pt x="15516" y="12035"/>
                    <a:pt x="20847" y="18889"/>
                  </a:cubicBezTo>
                  <a:cubicBezTo>
                    <a:pt x="20912" y="18975"/>
                    <a:pt x="21013" y="19023"/>
                    <a:pt x="21117" y="19023"/>
                  </a:cubicBezTo>
                  <a:cubicBezTo>
                    <a:pt x="21142" y="19023"/>
                    <a:pt x="21168" y="19020"/>
                    <a:pt x="21193" y="19014"/>
                  </a:cubicBezTo>
                  <a:lnTo>
                    <a:pt x="38837" y="15012"/>
                  </a:lnTo>
                  <a:lnTo>
                    <a:pt x="40159" y="19970"/>
                  </a:lnTo>
                  <a:cubicBezTo>
                    <a:pt x="33074" y="23250"/>
                    <a:pt x="22323" y="27972"/>
                    <a:pt x="20664" y="27972"/>
                  </a:cubicBezTo>
                  <a:cubicBezTo>
                    <a:pt x="20638" y="27972"/>
                    <a:pt x="20615" y="27971"/>
                    <a:pt x="20593" y="27968"/>
                  </a:cubicBezTo>
                  <a:cubicBezTo>
                    <a:pt x="19196" y="27842"/>
                    <a:pt x="7596" y="17280"/>
                    <a:pt x="612" y="10651"/>
                  </a:cubicBezTo>
                  <a:cubicBezTo>
                    <a:pt x="546" y="10590"/>
                    <a:pt x="462" y="10560"/>
                    <a:pt x="378" y="10560"/>
                  </a:cubicBezTo>
                  <a:cubicBezTo>
                    <a:pt x="287" y="10560"/>
                    <a:pt x="197" y="10595"/>
                    <a:pt x="129" y="10666"/>
                  </a:cubicBezTo>
                  <a:cubicBezTo>
                    <a:pt x="0" y="10802"/>
                    <a:pt x="5" y="11018"/>
                    <a:pt x="140" y="11148"/>
                  </a:cubicBezTo>
                  <a:cubicBezTo>
                    <a:pt x="2006" y="12920"/>
                    <a:pt x="18437" y="28461"/>
                    <a:pt x="20533" y="28651"/>
                  </a:cubicBezTo>
                  <a:cubicBezTo>
                    <a:pt x="20558" y="28654"/>
                    <a:pt x="20586" y="28656"/>
                    <a:pt x="20616" y="28656"/>
                  </a:cubicBezTo>
                  <a:cubicBezTo>
                    <a:pt x="23000" y="28656"/>
                    <a:pt x="38885" y="21319"/>
                    <a:pt x="40708" y="20472"/>
                  </a:cubicBezTo>
                  <a:cubicBezTo>
                    <a:pt x="40860" y="20403"/>
                    <a:pt x="40939" y="20233"/>
                    <a:pt x="40896" y="20073"/>
                  </a:cubicBezTo>
                  <a:lnTo>
                    <a:pt x="39415" y="14516"/>
                  </a:lnTo>
                  <a:cubicBezTo>
                    <a:pt x="39374" y="14364"/>
                    <a:pt x="39237" y="14262"/>
                    <a:pt x="39085" y="14262"/>
                  </a:cubicBezTo>
                  <a:cubicBezTo>
                    <a:pt x="39060" y="14262"/>
                    <a:pt x="39034" y="14265"/>
                    <a:pt x="39008" y="14271"/>
                  </a:cubicBezTo>
                  <a:lnTo>
                    <a:pt x="21254" y="18297"/>
                  </a:lnTo>
                  <a:cubicBezTo>
                    <a:pt x="16863" y="12654"/>
                    <a:pt x="6870" y="1"/>
                    <a:pt x="5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948575" y="3965550"/>
              <a:ext cx="435275" cy="313675"/>
            </a:xfrm>
            <a:custGeom>
              <a:rect b="b" l="l" r="r" t="t"/>
              <a:pathLst>
                <a:path extrusionOk="0" h="12547" w="17411">
                  <a:moveTo>
                    <a:pt x="17410" y="1"/>
                  </a:moveTo>
                  <a:cubicBezTo>
                    <a:pt x="17410" y="1"/>
                    <a:pt x="6482" y="6852"/>
                    <a:pt x="3890" y="7779"/>
                  </a:cubicBezTo>
                  <a:cubicBezTo>
                    <a:pt x="1297" y="8704"/>
                    <a:pt x="1" y="9261"/>
                    <a:pt x="1" y="9261"/>
                  </a:cubicBezTo>
                  <a:cubicBezTo>
                    <a:pt x="1" y="9261"/>
                    <a:pt x="1766" y="11476"/>
                    <a:pt x="2731" y="11959"/>
                  </a:cubicBezTo>
                  <a:cubicBezTo>
                    <a:pt x="3632" y="12410"/>
                    <a:pt x="4636" y="12546"/>
                    <a:pt x="5521" y="12546"/>
                  </a:cubicBezTo>
                  <a:cubicBezTo>
                    <a:pt x="6883" y="12546"/>
                    <a:pt x="7964" y="12223"/>
                    <a:pt x="7964" y="12223"/>
                  </a:cubicBezTo>
                  <a:lnTo>
                    <a:pt x="17410" y="1"/>
                  </a:ln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938375" y="3956975"/>
              <a:ext cx="454775" cy="330925"/>
            </a:xfrm>
            <a:custGeom>
              <a:rect b="b" l="l" r="r" t="t"/>
              <a:pathLst>
                <a:path extrusionOk="0" h="13237" w="18191">
                  <a:moveTo>
                    <a:pt x="16384" y="1640"/>
                  </a:moveTo>
                  <a:lnTo>
                    <a:pt x="8172" y="12268"/>
                  </a:lnTo>
                  <a:cubicBezTo>
                    <a:pt x="7878" y="12344"/>
                    <a:pt x="6989" y="12548"/>
                    <a:pt x="5928" y="12548"/>
                  </a:cubicBezTo>
                  <a:cubicBezTo>
                    <a:pt x="5086" y="12548"/>
                    <a:pt x="4137" y="12419"/>
                    <a:pt x="3292" y="11998"/>
                  </a:cubicBezTo>
                  <a:cubicBezTo>
                    <a:pt x="2673" y="11687"/>
                    <a:pt x="1583" y="10479"/>
                    <a:pt x="967" y="9746"/>
                  </a:cubicBezTo>
                  <a:lnTo>
                    <a:pt x="967" y="9745"/>
                  </a:lnTo>
                  <a:cubicBezTo>
                    <a:pt x="1542" y="9512"/>
                    <a:pt x="2695" y="9059"/>
                    <a:pt x="4413" y="8447"/>
                  </a:cubicBezTo>
                  <a:cubicBezTo>
                    <a:pt x="6430" y="7727"/>
                    <a:pt x="13230" y="3588"/>
                    <a:pt x="16384" y="1640"/>
                  </a:cubicBezTo>
                  <a:close/>
                  <a:moveTo>
                    <a:pt x="17817" y="1"/>
                  </a:moveTo>
                  <a:cubicBezTo>
                    <a:pt x="17755" y="1"/>
                    <a:pt x="17692" y="18"/>
                    <a:pt x="17635" y="53"/>
                  </a:cubicBezTo>
                  <a:cubicBezTo>
                    <a:pt x="17527" y="121"/>
                    <a:pt x="6711" y="6897"/>
                    <a:pt x="4183" y="7800"/>
                  </a:cubicBezTo>
                  <a:cubicBezTo>
                    <a:pt x="1610" y="8719"/>
                    <a:pt x="287" y="9283"/>
                    <a:pt x="273" y="9289"/>
                  </a:cubicBezTo>
                  <a:cubicBezTo>
                    <a:pt x="66" y="9378"/>
                    <a:pt x="0" y="9641"/>
                    <a:pt x="141" y="9818"/>
                  </a:cubicBezTo>
                  <a:cubicBezTo>
                    <a:pt x="214" y="9911"/>
                    <a:pt x="1965" y="12099"/>
                    <a:pt x="2986" y="12609"/>
                  </a:cubicBezTo>
                  <a:cubicBezTo>
                    <a:pt x="3947" y="13091"/>
                    <a:pt x="5006" y="13236"/>
                    <a:pt x="5934" y="13236"/>
                  </a:cubicBezTo>
                  <a:cubicBezTo>
                    <a:pt x="7306" y="13236"/>
                    <a:pt x="8396" y="12918"/>
                    <a:pt x="8470" y="12896"/>
                  </a:cubicBezTo>
                  <a:cubicBezTo>
                    <a:pt x="8540" y="12875"/>
                    <a:pt x="8599" y="12834"/>
                    <a:pt x="8644" y="12777"/>
                  </a:cubicBezTo>
                  <a:lnTo>
                    <a:pt x="18090" y="553"/>
                  </a:lnTo>
                  <a:cubicBezTo>
                    <a:pt x="18191" y="422"/>
                    <a:pt x="18183" y="237"/>
                    <a:pt x="18072" y="114"/>
                  </a:cubicBezTo>
                  <a:cubicBezTo>
                    <a:pt x="18005" y="39"/>
                    <a:pt x="17912" y="1"/>
                    <a:pt x="17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" name="Google Shape;245;p28"/>
          <p:cNvSpPr txBox="1"/>
          <p:nvPr>
            <p:ph idx="4294967295" type="body"/>
          </p:nvPr>
        </p:nvSpPr>
        <p:spPr>
          <a:xfrm>
            <a:off x="377775" y="1406750"/>
            <a:ext cx="1946100" cy="11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Software Engineers, Quality Assurance Engineers</a:t>
            </a:r>
            <a:endParaRPr sz="1400"/>
          </a:p>
        </p:txBody>
      </p:sp>
      <p:sp>
        <p:nvSpPr>
          <p:cNvPr id="246" name="Google Shape;246;p28"/>
          <p:cNvSpPr txBox="1"/>
          <p:nvPr>
            <p:ph idx="4294967295" type="title"/>
          </p:nvPr>
        </p:nvSpPr>
        <p:spPr>
          <a:xfrm>
            <a:off x="377779" y="929700"/>
            <a:ext cx="18084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Development</a:t>
            </a:r>
            <a:endParaRPr sz="1800"/>
          </a:p>
        </p:txBody>
      </p:sp>
      <p:sp>
        <p:nvSpPr>
          <p:cNvPr id="247" name="Google Shape;247;p28"/>
          <p:cNvSpPr txBox="1"/>
          <p:nvPr>
            <p:ph idx="4294967295" type="body"/>
          </p:nvPr>
        </p:nvSpPr>
        <p:spPr>
          <a:xfrm>
            <a:off x="6957950" y="2661975"/>
            <a:ext cx="16269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IT, Database Administrators, Systems &amp; Networking Administrators</a:t>
            </a:r>
            <a:endParaRPr sz="1400"/>
          </a:p>
        </p:txBody>
      </p:sp>
      <p:sp>
        <p:nvSpPr>
          <p:cNvPr id="248" name="Google Shape;248;p28"/>
          <p:cNvSpPr txBox="1"/>
          <p:nvPr>
            <p:ph idx="4294967295" type="title"/>
          </p:nvPr>
        </p:nvSpPr>
        <p:spPr>
          <a:xfrm>
            <a:off x="6957954" y="2297475"/>
            <a:ext cx="18084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Operations</a:t>
            </a:r>
            <a:endParaRPr sz="1800"/>
          </a:p>
        </p:txBody>
      </p:sp>
      <p:sp>
        <p:nvSpPr>
          <p:cNvPr id="249" name="Google Shape;249;p28"/>
          <p:cNvSpPr txBox="1"/>
          <p:nvPr>
            <p:ph idx="4294967295" type="title"/>
          </p:nvPr>
        </p:nvSpPr>
        <p:spPr>
          <a:xfrm>
            <a:off x="3672150" y="2431123"/>
            <a:ext cx="850500" cy="3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Dev</a:t>
            </a:r>
            <a:endParaRPr sz="1400"/>
          </a:p>
        </p:txBody>
      </p:sp>
      <p:sp>
        <p:nvSpPr>
          <p:cNvPr id="250" name="Google Shape;250;p28"/>
          <p:cNvSpPr txBox="1"/>
          <p:nvPr>
            <p:ph idx="4294967295" type="title"/>
          </p:nvPr>
        </p:nvSpPr>
        <p:spPr>
          <a:xfrm>
            <a:off x="5046600" y="2754475"/>
            <a:ext cx="850500" cy="3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Ops</a:t>
            </a:r>
            <a:endParaRPr sz="1400"/>
          </a:p>
        </p:txBody>
      </p:sp>
      <p:cxnSp>
        <p:nvCxnSpPr>
          <p:cNvPr id="251" name="Google Shape;251;p28"/>
          <p:cNvCxnSpPr/>
          <p:nvPr/>
        </p:nvCxnSpPr>
        <p:spPr>
          <a:xfrm>
            <a:off x="2257300" y="1170823"/>
            <a:ext cx="1832700" cy="1260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52" name="Google Shape;252;p28"/>
          <p:cNvCxnSpPr>
            <a:stCxn id="248" idx="1"/>
            <a:endCxn id="250" idx="2"/>
          </p:cNvCxnSpPr>
          <p:nvPr/>
        </p:nvCxnSpPr>
        <p:spPr>
          <a:xfrm flipH="1">
            <a:off x="5471754" y="2567325"/>
            <a:ext cx="1486200" cy="556800"/>
          </a:xfrm>
          <a:prstGeom prst="bentConnector4">
            <a:avLst>
              <a:gd fmla="val 35690" name="adj1"/>
              <a:gd fmla="val 99915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Where it all began</a:t>
            </a:r>
            <a:endParaRPr sz="2500"/>
          </a:p>
        </p:txBody>
      </p:sp>
      <p:sp>
        <p:nvSpPr>
          <p:cNvPr id="258" name="Google Shape;258;p29"/>
          <p:cNvSpPr txBox="1"/>
          <p:nvPr>
            <p:ph idx="2" type="title"/>
          </p:nvPr>
        </p:nvSpPr>
        <p:spPr>
          <a:xfrm>
            <a:off x="5316193" y="2482100"/>
            <a:ext cx="26286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259" name="Google Shape;259;p29"/>
          <p:cNvSpPr txBox="1"/>
          <p:nvPr>
            <p:ph idx="3" type="body"/>
          </p:nvPr>
        </p:nvSpPr>
        <p:spPr>
          <a:xfrm>
            <a:off x="679575" y="3021800"/>
            <a:ext cx="3744600" cy="10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Division between development and operations teams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Limited feedback with long cycle time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Slow time to market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Releasing unstable features</a:t>
            </a:r>
            <a:endParaRPr/>
          </a:p>
        </p:txBody>
      </p:sp>
      <p:sp>
        <p:nvSpPr>
          <p:cNvPr id="260" name="Google Shape;260;p29"/>
          <p:cNvSpPr txBox="1"/>
          <p:nvPr>
            <p:ph idx="4" type="title"/>
          </p:nvPr>
        </p:nvSpPr>
        <p:spPr>
          <a:xfrm>
            <a:off x="1199212" y="2482088"/>
            <a:ext cx="2628600" cy="5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261" name="Google Shape;261;p29"/>
          <p:cNvSpPr/>
          <p:nvPr/>
        </p:nvSpPr>
        <p:spPr>
          <a:xfrm>
            <a:off x="2097795" y="2050837"/>
            <a:ext cx="156548" cy="216095"/>
          </a:xfrm>
          <a:custGeom>
            <a:rect b="b" l="l" r="r" t="t"/>
            <a:pathLst>
              <a:path extrusionOk="0" h="30055" w="21773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9"/>
          <p:cNvSpPr/>
          <p:nvPr/>
        </p:nvSpPr>
        <p:spPr>
          <a:xfrm>
            <a:off x="2097795" y="2050837"/>
            <a:ext cx="156548" cy="216095"/>
          </a:xfrm>
          <a:custGeom>
            <a:rect b="b" l="l" r="r" t="t"/>
            <a:pathLst>
              <a:path extrusionOk="0" h="30055" w="21773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9"/>
          <p:cNvSpPr/>
          <p:nvPr/>
        </p:nvSpPr>
        <p:spPr>
          <a:xfrm>
            <a:off x="2415751" y="2265732"/>
            <a:ext cx="272242" cy="206540"/>
          </a:xfrm>
          <a:custGeom>
            <a:rect b="b" l="l" r="r" t="t"/>
            <a:pathLst>
              <a:path extrusionOk="0" h="28726" w="37864">
                <a:moveTo>
                  <a:pt x="13860" y="1"/>
                </a:moveTo>
                <a:cubicBezTo>
                  <a:pt x="13647" y="1"/>
                  <a:pt x="13407" y="264"/>
                  <a:pt x="13134" y="920"/>
                </a:cubicBezTo>
                <a:cubicBezTo>
                  <a:pt x="12247" y="3050"/>
                  <a:pt x="6685" y="8788"/>
                  <a:pt x="4970" y="10208"/>
                </a:cubicBezTo>
                <a:cubicBezTo>
                  <a:pt x="3254" y="11628"/>
                  <a:pt x="3136" y="13344"/>
                  <a:pt x="2722" y="16302"/>
                </a:cubicBezTo>
                <a:cubicBezTo>
                  <a:pt x="2307" y="19319"/>
                  <a:pt x="0" y="23993"/>
                  <a:pt x="0" y="23993"/>
                </a:cubicBezTo>
                <a:lnTo>
                  <a:pt x="2662" y="28726"/>
                </a:lnTo>
                <a:lnTo>
                  <a:pt x="8401" y="24998"/>
                </a:lnTo>
                <a:cubicBezTo>
                  <a:pt x="9510" y="25132"/>
                  <a:pt x="10620" y="25198"/>
                  <a:pt x="11729" y="25198"/>
                </a:cubicBezTo>
                <a:cubicBezTo>
                  <a:pt x="12099" y="25198"/>
                  <a:pt x="12468" y="25191"/>
                  <a:pt x="12838" y="25176"/>
                </a:cubicBezTo>
                <a:cubicBezTo>
                  <a:pt x="14850" y="24998"/>
                  <a:pt x="20943" y="24170"/>
                  <a:pt x="20943" y="24170"/>
                </a:cubicBezTo>
                <a:cubicBezTo>
                  <a:pt x="20943" y="24170"/>
                  <a:pt x="27096" y="26892"/>
                  <a:pt x="27924" y="27010"/>
                </a:cubicBezTo>
                <a:cubicBezTo>
                  <a:pt x="28046" y="27026"/>
                  <a:pt x="28156" y="27035"/>
                  <a:pt x="28256" y="27035"/>
                </a:cubicBezTo>
                <a:cubicBezTo>
                  <a:pt x="28883" y="27035"/>
                  <a:pt x="29130" y="26702"/>
                  <a:pt x="29640" y="25886"/>
                </a:cubicBezTo>
                <a:cubicBezTo>
                  <a:pt x="30232" y="24880"/>
                  <a:pt x="28220" y="24525"/>
                  <a:pt x="27628" y="24170"/>
                </a:cubicBezTo>
                <a:cubicBezTo>
                  <a:pt x="27096" y="23756"/>
                  <a:pt x="22541" y="21212"/>
                  <a:pt x="22541" y="21212"/>
                </a:cubicBezTo>
                <a:lnTo>
                  <a:pt x="22541" y="21212"/>
                </a:lnTo>
                <a:cubicBezTo>
                  <a:pt x="22541" y="21212"/>
                  <a:pt x="31829" y="22632"/>
                  <a:pt x="32894" y="22632"/>
                </a:cubicBezTo>
                <a:cubicBezTo>
                  <a:pt x="34018" y="22632"/>
                  <a:pt x="34314" y="22632"/>
                  <a:pt x="34787" y="21745"/>
                </a:cubicBezTo>
                <a:cubicBezTo>
                  <a:pt x="35201" y="20916"/>
                  <a:pt x="35201" y="20621"/>
                  <a:pt x="34787" y="20088"/>
                </a:cubicBezTo>
                <a:cubicBezTo>
                  <a:pt x="34314" y="19496"/>
                  <a:pt x="22659" y="17662"/>
                  <a:pt x="22659" y="17662"/>
                </a:cubicBezTo>
                <a:lnTo>
                  <a:pt x="22363" y="16065"/>
                </a:lnTo>
                <a:cubicBezTo>
                  <a:pt x="22363" y="16065"/>
                  <a:pt x="33367" y="15237"/>
                  <a:pt x="34610" y="15237"/>
                </a:cubicBezTo>
                <a:cubicBezTo>
                  <a:pt x="34730" y="15254"/>
                  <a:pt x="34851" y="15263"/>
                  <a:pt x="34971" y="15263"/>
                </a:cubicBezTo>
                <a:cubicBezTo>
                  <a:pt x="35676" y="15263"/>
                  <a:pt x="36361" y="14973"/>
                  <a:pt x="36917" y="14468"/>
                </a:cubicBezTo>
                <a:cubicBezTo>
                  <a:pt x="37686" y="13935"/>
                  <a:pt x="37863" y="12870"/>
                  <a:pt x="37331" y="12042"/>
                </a:cubicBezTo>
                <a:cubicBezTo>
                  <a:pt x="37053" y="11653"/>
                  <a:pt x="36055" y="11538"/>
                  <a:pt x="34812" y="11538"/>
                </a:cubicBezTo>
                <a:cubicBezTo>
                  <a:pt x="33411" y="11538"/>
                  <a:pt x="31698" y="11684"/>
                  <a:pt x="30350" y="11746"/>
                </a:cubicBezTo>
                <a:cubicBezTo>
                  <a:pt x="27806" y="11924"/>
                  <a:pt x="22659" y="12042"/>
                  <a:pt x="22659" y="12042"/>
                </a:cubicBezTo>
                <a:lnTo>
                  <a:pt x="21653" y="11036"/>
                </a:lnTo>
                <a:lnTo>
                  <a:pt x="22955" y="10504"/>
                </a:lnTo>
                <a:cubicBezTo>
                  <a:pt x="24197" y="9912"/>
                  <a:pt x="33604" y="6658"/>
                  <a:pt x="34491" y="6244"/>
                </a:cubicBezTo>
                <a:cubicBezTo>
                  <a:pt x="35319" y="5771"/>
                  <a:pt x="35911" y="5653"/>
                  <a:pt x="35734" y="4233"/>
                </a:cubicBezTo>
                <a:cubicBezTo>
                  <a:pt x="35649" y="3222"/>
                  <a:pt x="34755" y="2630"/>
                  <a:pt x="33584" y="2630"/>
                </a:cubicBezTo>
                <a:cubicBezTo>
                  <a:pt x="33111" y="2630"/>
                  <a:pt x="32593" y="2727"/>
                  <a:pt x="32066" y="2931"/>
                </a:cubicBezTo>
                <a:cubicBezTo>
                  <a:pt x="30232" y="3641"/>
                  <a:pt x="12424" y="10326"/>
                  <a:pt x="12424" y="10326"/>
                </a:cubicBezTo>
                <a:lnTo>
                  <a:pt x="11122" y="9321"/>
                </a:lnTo>
                <a:cubicBezTo>
                  <a:pt x="11892" y="8374"/>
                  <a:pt x="12838" y="7487"/>
                  <a:pt x="13844" y="6777"/>
                </a:cubicBezTo>
                <a:cubicBezTo>
                  <a:pt x="15264" y="5771"/>
                  <a:pt x="15382" y="4233"/>
                  <a:pt x="14968" y="2517"/>
                </a:cubicBezTo>
                <a:cubicBezTo>
                  <a:pt x="14681" y="1330"/>
                  <a:pt x="14338" y="1"/>
                  <a:pt x="138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9"/>
          <p:cNvSpPr/>
          <p:nvPr/>
        </p:nvSpPr>
        <p:spPr>
          <a:xfrm>
            <a:off x="2199447" y="1944399"/>
            <a:ext cx="69707" cy="109173"/>
          </a:xfrm>
          <a:custGeom>
            <a:rect b="b" l="l" r="r" t="t"/>
            <a:pathLst>
              <a:path extrusionOk="0" h="15184" w="9695">
                <a:moveTo>
                  <a:pt x="4137" y="0"/>
                </a:moveTo>
                <a:cubicBezTo>
                  <a:pt x="0" y="0"/>
                  <a:pt x="199" y="6204"/>
                  <a:pt x="1471" y="10541"/>
                </a:cubicBezTo>
                <a:cubicBezTo>
                  <a:pt x="2357" y="13562"/>
                  <a:pt x="4093" y="15184"/>
                  <a:pt x="5914" y="15184"/>
                </a:cubicBezTo>
                <a:cubicBezTo>
                  <a:pt x="6767" y="15184"/>
                  <a:pt x="7640" y="14827"/>
                  <a:pt x="8452" y="14091"/>
                </a:cubicBezTo>
                <a:lnTo>
                  <a:pt x="9694" y="9239"/>
                </a:lnTo>
                <a:cubicBezTo>
                  <a:pt x="9694" y="9239"/>
                  <a:pt x="8866" y="306"/>
                  <a:pt x="4429" y="10"/>
                </a:cubicBezTo>
                <a:cubicBezTo>
                  <a:pt x="4329" y="4"/>
                  <a:pt x="4232" y="0"/>
                  <a:pt x="41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5" name="Google Shape;265;p29"/>
          <p:cNvGrpSpPr/>
          <p:nvPr/>
        </p:nvGrpSpPr>
        <p:grpSpPr>
          <a:xfrm>
            <a:off x="1435551" y="910322"/>
            <a:ext cx="2155895" cy="1495188"/>
            <a:chOff x="-80975" y="268100"/>
            <a:chExt cx="7462425" cy="5175450"/>
          </a:xfrm>
        </p:grpSpPr>
        <p:sp>
          <p:nvSpPr>
            <p:cNvPr id="266" name="Google Shape;266;p29"/>
            <p:cNvSpPr/>
            <p:nvPr/>
          </p:nvSpPr>
          <p:spPr>
            <a:xfrm>
              <a:off x="-80975" y="268100"/>
              <a:ext cx="7314275" cy="4868075"/>
            </a:xfrm>
            <a:custGeom>
              <a:rect b="b" l="l" r="r" t="t"/>
              <a:pathLst>
                <a:path extrusionOk="0" h="194723" w="292571">
                  <a:moveTo>
                    <a:pt x="178359" y="0"/>
                  </a:moveTo>
                  <a:cubicBezTo>
                    <a:pt x="174116" y="0"/>
                    <a:pt x="169958" y="294"/>
                    <a:pt x="165939" y="901"/>
                  </a:cubicBezTo>
                  <a:cubicBezTo>
                    <a:pt x="133691" y="5774"/>
                    <a:pt x="118193" y="35197"/>
                    <a:pt x="89114" y="45412"/>
                  </a:cubicBezTo>
                  <a:cubicBezTo>
                    <a:pt x="62365" y="54805"/>
                    <a:pt x="38285" y="62059"/>
                    <a:pt x="25670" y="86840"/>
                  </a:cubicBezTo>
                  <a:cubicBezTo>
                    <a:pt x="1" y="137261"/>
                    <a:pt x="59634" y="192214"/>
                    <a:pt x="114067" y="192214"/>
                  </a:cubicBezTo>
                  <a:cubicBezTo>
                    <a:pt x="116153" y="192214"/>
                    <a:pt x="118231" y="192133"/>
                    <a:pt x="120296" y="191968"/>
                  </a:cubicBezTo>
                  <a:cubicBezTo>
                    <a:pt x="134665" y="190820"/>
                    <a:pt x="147792" y="186110"/>
                    <a:pt x="161950" y="186110"/>
                  </a:cubicBezTo>
                  <a:cubicBezTo>
                    <a:pt x="165195" y="186110"/>
                    <a:pt x="168494" y="186358"/>
                    <a:pt x="171874" y="186952"/>
                  </a:cubicBezTo>
                  <a:cubicBezTo>
                    <a:pt x="193489" y="190752"/>
                    <a:pt x="206629" y="194722"/>
                    <a:pt x="220391" y="194722"/>
                  </a:cubicBezTo>
                  <a:cubicBezTo>
                    <a:pt x="230045" y="194722"/>
                    <a:pt x="240005" y="192768"/>
                    <a:pt x="253411" y="187431"/>
                  </a:cubicBezTo>
                  <a:cubicBezTo>
                    <a:pt x="285442" y="174673"/>
                    <a:pt x="292570" y="137952"/>
                    <a:pt x="288207" y="103186"/>
                  </a:cubicBezTo>
                  <a:cubicBezTo>
                    <a:pt x="285712" y="83335"/>
                    <a:pt x="279472" y="64114"/>
                    <a:pt x="271978" y="50359"/>
                  </a:cubicBezTo>
                  <a:cubicBezTo>
                    <a:pt x="255881" y="20810"/>
                    <a:pt x="214081" y="0"/>
                    <a:pt x="17835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3119875" y="3591575"/>
              <a:ext cx="4247525" cy="1757475"/>
            </a:xfrm>
            <a:custGeom>
              <a:rect b="b" l="l" r="r" t="t"/>
              <a:pathLst>
                <a:path extrusionOk="0" h="70299" w="169901">
                  <a:moveTo>
                    <a:pt x="0" y="1"/>
                  </a:moveTo>
                  <a:lnTo>
                    <a:pt x="31404" y="70298"/>
                  </a:lnTo>
                  <a:lnTo>
                    <a:pt x="169901" y="61886"/>
                  </a:lnTo>
                  <a:lnTo>
                    <a:pt x="760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3104850" y="3579075"/>
              <a:ext cx="4276600" cy="1782500"/>
            </a:xfrm>
            <a:custGeom>
              <a:rect b="b" l="l" r="r" t="t"/>
              <a:pathLst>
                <a:path extrusionOk="0" h="71300" w="171064">
                  <a:moveTo>
                    <a:pt x="601" y="0"/>
                  </a:moveTo>
                  <a:cubicBezTo>
                    <a:pt x="240" y="0"/>
                    <a:pt x="0" y="375"/>
                    <a:pt x="148" y="706"/>
                  </a:cubicBezTo>
                  <a:lnTo>
                    <a:pt x="31548" y="71003"/>
                  </a:lnTo>
                  <a:cubicBezTo>
                    <a:pt x="31626" y="71186"/>
                    <a:pt x="31805" y="71299"/>
                    <a:pt x="32005" y="71299"/>
                  </a:cubicBezTo>
                  <a:cubicBezTo>
                    <a:pt x="32075" y="71299"/>
                    <a:pt x="32145" y="71286"/>
                    <a:pt x="32210" y="71256"/>
                  </a:cubicBezTo>
                  <a:cubicBezTo>
                    <a:pt x="32462" y="71142"/>
                    <a:pt x="32576" y="70851"/>
                    <a:pt x="32462" y="70598"/>
                  </a:cubicBezTo>
                  <a:lnTo>
                    <a:pt x="1376" y="1002"/>
                  </a:lnTo>
                  <a:lnTo>
                    <a:pt x="76538" y="1002"/>
                  </a:lnTo>
                  <a:lnTo>
                    <a:pt x="170228" y="62804"/>
                  </a:lnTo>
                  <a:cubicBezTo>
                    <a:pt x="170310" y="62855"/>
                    <a:pt x="170403" y="62880"/>
                    <a:pt x="170494" y="62880"/>
                  </a:cubicBezTo>
                  <a:cubicBezTo>
                    <a:pt x="170657" y="62880"/>
                    <a:pt x="170818" y="62801"/>
                    <a:pt x="170916" y="62656"/>
                  </a:cubicBezTo>
                  <a:cubicBezTo>
                    <a:pt x="171064" y="62429"/>
                    <a:pt x="171003" y="62120"/>
                    <a:pt x="170781" y="61968"/>
                  </a:cubicBezTo>
                  <a:lnTo>
                    <a:pt x="76960" y="83"/>
                  </a:lnTo>
                  <a:cubicBezTo>
                    <a:pt x="76882" y="31"/>
                    <a:pt x="76786" y="0"/>
                    <a:pt x="76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3119875" y="3591575"/>
              <a:ext cx="834975" cy="1839450"/>
            </a:xfrm>
            <a:custGeom>
              <a:rect b="b" l="l" r="r" t="t"/>
              <a:pathLst>
                <a:path extrusionOk="0" h="73578" w="33399">
                  <a:moveTo>
                    <a:pt x="0" y="1"/>
                  </a:moveTo>
                  <a:lnTo>
                    <a:pt x="0" y="4686"/>
                  </a:lnTo>
                  <a:lnTo>
                    <a:pt x="23614" y="67529"/>
                  </a:lnTo>
                  <a:lnTo>
                    <a:pt x="33399" y="735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3107450" y="3579100"/>
              <a:ext cx="862650" cy="1864450"/>
            </a:xfrm>
            <a:custGeom>
              <a:rect b="b" l="l" r="r" t="t"/>
              <a:pathLst>
                <a:path extrusionOk="0" h="74578" w="34506">
                  <a:moveTo>
                    <a:pt x="1002" y="2812"/>
                  </a:moveTo>
                  <a:lnTo>
                    <a:pt x="32763" y="72787"/>
                  </a:lnTo>
                  <a:lnTo>
                    <a:pt x="32763" y="72787"/>
                  </a:lnTo>
                  <a:lnTo>
                    <a:pt x="24520" y="67693"/>
                  </a:lnTo>
                  <a:lnTo>
                    <a:pt x="1002" y="5098"/>
                  </a:lnTo>
                  <a:lnTo>
                    <a:pt x="1002" y="2812"/>
                  </a:lnTo>
                  <a:close/>
                  <a:moveTo>
                    <a:pt x="506" y="0"/>
                  </a:moveTo>
                  <a:cubicBezTo>
                    <a:pt x="253" y="0"/>
                    <a:pt x="1" y="186"/>
                    <a:pt x="1" y="500"/>
                  </a:cubicBezTo>
                  <a:lnTo>
                    <a:pt x="1" y="5185"/>
                  </a:lnTo>
                  <a:cubicBezTo>
                    <a:pt x="1" y="5246"/>
                    <a:pt x="9" y="5307"/>
                    <a:pt x="31" y="5364"/>
                  </a:cubicBezTo>
                  <a:lnTo>
                    <a:pt x="23645" y="68202"/>
                  </a:lnTo>
                  <a:cubicBezTo>
                    <a:pt x="23680" y="68307"/>
                    <a:pt x="23754" y="68394"/>
                    <a:pt x="23850" y="68450"/>
                  </a:cubicBezTo>
                  <a:lnTo>
                    <a:pt x="33634" y="74503"/>
                  </a:lnTo>
                  <a:cubicBezTo>
                    <a:pt x="33713" y="74551"/>
                    <a:pt x="33804" y="74577"/>
                    <a:pt x="33896" y="74577"/>
                  </a:cubicBezTo>
                  <a:cubicBezTo>
                    <a:pt x="34261" y="74577"/>
                    <a:pt x="34505" y="74203"/>
                    <a:pt x="34353" y="73872"/>
                  </a:cubicBezTo>
                  <a:lnTo>
                    <a:pt x="954" y="295"/>
                  </a:lnTo>
                  <a:cubicBezTo>
                    <a:pt x="863" y="92"/>
                    <a:pt x="684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3476500" y="3664075"/>
              <a:ext cx="1539950" cy="1177350"/>
            </a:xfrm>
            <a:custGeom>
              <a:rect b="b" l="l" r="r" t="t"/>
              <a:pathLst>
                <a:path extrusionOk="0" h="47094" w="61598">
                  <a:moveTo>
                    <a:pt x="29236" y="1"/>
                  </a:moveTo>
                  <a:lnTo>
                    <a:pt x="0" y="4691"/>
                  </a:lnTo>
                  <a:lnTo>
                    <a:pt x="22321" y="47094"/>
                  </a:lnTo>
                  <a:lnTo>
                    <a:pt x="61598" y="37941"/>
                  </a:lnTo>
                  <a:lnTo>
                    <a:pt x="29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3461475" y="3651625"/>
              <a:ext cx="1570550" cy="1202225"/>
            </a:xfrm>
            <a:custGeom>
              <a:rect b="b" l="l" r="r" t="t"/>
              <a:pathLst>
                <a:path extrusionOk="0" h="48089" w="62822">
                  <a:moveTo>
                    <a:pt x="29641" y="1039"/>
                  </a:moveTo>
                  <a:lnTo>
                    <a:pt x="61284" y="38138"/>
                  </a:lnTo>
                  <a:lnTo>
                    <a:pt x="23183" y="47017"/>
                  </a:lnTo>
                  <a:lnTo>
                    <a:pt x="1372" y="5572"/>
                  </a:lnTo>
                  <a:lnTo>
                    <a:pt x="29641" y="1039"/>
                  </a:lnTo>
                  <a:close/>
                  <a:moveTo>
                    <a:pt x="29838" y="1"/>
                  </a:moveTo>
                  <a:cubicBezTo>
                    <a:pt x="29811" y="1"/>
                    <a:pt x="29785" y="3"/>
                    <a:pt x="29758" y="7"/>
                  </a:cubicBezTo>
                  <a:lnTo>
                    <a:pt x="523" y="4692"/>
                  </a:lnTo>
                  <a:cubicBezTo>
                    <a:pt x="188" y="4749"/>
                    <a:pt x="0" y="5119"/>
                    <a:pt x="161" y="5419"/>
                  </a:cubicBezTo>
                  <a:lnTo>
                    <a:pt x="22478" y="47823"/>
                  </a:lnTo>
                  <a:cubicBezTo>
                    <a:pt x="22565" y="47984"/>
                    <a:pt x="22735" y="48088"/>
                    <a:pt x="22918" y="48088"/>
                  </a:cubicBezTo>
                  <a:cubicBezTo>
                    <a:pt x="22957" y="48088"/>
                    <a:pt x="22996" y="48084"/>
                    <a:pt x="23035" y="48075"/>
                  </a:cubicBezTo>
                  <a:lnTo>
                    <a:pt x="62312" y="38927"/>
                  </a:lnTo>
                  <a:cubicBezTo>
                    <a:pt x="62678" y="38839"/>
                    <a:pt x="62822" y="38400"/>
                    <a:pt x="62582" y="38112"/>
                  </a:cubicBezTo>
                  <a:lnTo>
                    <a:pt x="30220" y="177"/>
                  </a:lnTo>
                  <a:cubicBezTo>
                    <a:pt x="30124" y="62"/>
                    <a:pt x="29984" y="1"/>
                    <a:pt x="29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034500" y="4612575"/>
              <a:ext cx="981950" cy="256725"/>
            </a:xfrm>
            <a:custGeom>
              <a:rect b="b" l="l" r="r" t="t"/>
              <a:pathLst>
                <a:path extrusionOk="0" h="10269" w="39278">
                  <a:moveTo>
                    <a:pt x="39278" y="1"/>
                  </a:moveTo>
                  <a:lnTo>
                    <a:pt x="1" y="9154"/>
                  </a:lnTo>
                  <a:lnTo>
                    <a:pt x="1" y="10269"/>
                  </a:lnTo>
                  <a:lnTo>
                    <a:pt x="38607" y="2457"/>
                  </a:lnTo>
                  <a:lnTo>
                    <a:pt x="3927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021875" y="4600050"/>
              <a:ext cx="1008800" cy="281775"/>
            </a:xfrm>
            <a:custGeom>
              <a:rect b="b" l="l" r="r" t="t"/>
              <a:pathLst>
                <a:path extrusionOk="0" h="11271" w="40352">
                  <a:moveTo>
                    <a:pt x="39077" y="1181"/>
                  </a:moveTo>
                  <a:lnTo>
                    <a:pt x="38712" y="2531"/>
                  </a:lnTo>
                  <a:lnTo>
                    <a:pt x="1002" y="10160"/>
                  </a:lnTo>
                  <a:lnTo>
                    <a:pt x="1002" y="10051"/>
                  </a:lnTo>
                  <a:lnTo>
                    <a:pt x="39077" y="1181"/>
                  </a:lnTo>
                  <a:close/>
                  <a:moveTo>
                    <a:pt x="39786" y="0"/>
                  </a:moveTo>
                  <a:cubicBezTo>
                    <a:pt x="39748" y="0"/>
                    <a:pt x="39709" y="5"/>
                    <a:pt x="39670" y="14"/>
                  </a:cubicBezTo>
                  <a:lnTo>
                    <a:pt x="388" y="9163"/>
                  </a:lnTo>
                  <a:cubicBezTo>
                    <a:pt x="162" y="9215"/>
                    <a:pt x="1" y="9420"/>
                    <a:pt x="5" y="9655"/>
                  </a:cubicBezTo>
                  <a:lnTo>
                    <a:pt x="5" y="10770"/>
                  </a:lnTo>
                  <a:cubicBezTo>
                    <a:pt x="5" y="11044"/>
                    <a:pt x="227" y="11270"/>
                    <a:pt x="506" y="11270"/>
                  </a:cubicBezTo>
                  <a:cubicBezTo>
                    <a:pt x="536" y="11266"/>
                    <a:pt x="571" y="11262"/>
                    <a:pt x="606" y="11257"/>
                  </a:cubicBezTo>
                  <a:lnTo>
                    <a:pt x="39212" y="3445"/>
                  </a:lnTo>
                  <a:cubicBezTo>
                    <a:pt x="39400" y="3406"/>
                    <a:pt x="39548" y="3267"/>
                    <a:pt x="39596" y="3088"/>
                  </a:cubicBezTo>
                  <a:lnTo>
                    <a:pt x="40266" y="632"/>
                  </a:lnTo>
                  <a:cubicBezTo>
                    <a:pt x="40352" y="306"/>
                    <a:pt x="40101" y="0"/>
                    <a:pt x="39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176900" y="3978375"/>
              <a:ext cx="146775" cy="88075"/>
            </a:xfrm>
            <a:custGeom>
              <a:rect b="b" l="l" r="r" t="t"/>
              <a:pathLst>
                <a:path extrusionOk="0" h="3523" w="5871">
                  <a:moveTo>
                    <a:pt x="4111" y="0"/>
                  </a:moveTo>
                  <a:lnTo>
                    <a:pt x="1" y="1084"/>
                  </a:lnTo>
                  <a:lnTo>
                    <a:pt x="1651" y="3523"/>
                  </a:lnTo>
                  <a:lnTo>
                    <a:pt x="5870" y="2382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4405725" y="4311375"/>
              <a:ext cx="169625" cy="101575"/>
            </a:xfrm>
            <a:custGeom>
              <a:rect b="b" l="l" r="r" t="t"/>
              <a:pathLst>
                <a:path extrusionOk="0" h="4063" w="6785">
                  <a:moveTo>
                    <a:pt x="4782" y="0"/>
                  </a:moveTo>
                  <a:lnTo>
                    <a:pt x="1" y="1293"/>
                  </a:lnTo>
                  <a:lnTo>
                    <a:pt x="1869" y="4063"/>
                  </a:lnTo>
                  <a:lnTo>
                    <a:pt x="6785" y="2717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4090900" y="3856225"/>
              <a:ext cx="129900" cy="67400"/>
            </a:xfrm>
            <a:custGeom>
              <a:rect b="b" l="l" r="r" t="t"/>
              <a:pathLst>
                <a:path extrusionOk="0" h="2696" w="5196">
                  <a:moveTo>
                    <a:pt x="3950" y="0"/>
                  </a:moveTo>
                  <a:lnTo>
                    <a:pt x="1" y="876"/>
                  </a:lnTo>
                  <a:lnTo>
                    <a:pt x="1229" y="2696"/>
                  </a:lnTo>
                  <a:lnTo>
                    <a:pt x="5195" y="1686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281625" y="4130000"/>
              <a:ext cx="172450" cy="114225"/>
            </a:xfrm>
            <a:custGeom>
              <a:rect b="b" l="l" r="r" t="t"/>
              <a:pathLst>
                <a:path extrusionOk="0" h="4569" w="6898">
                  <a:moveTo>
                    <a:pt x="4394" y="1"/>
                  </a:moveTo>
                  <a:lnTo>
                    <a:pt x="1" y="1211"/>
                  </a:lnTo>
                  <a:lnTo>
                    <a:pt x="2269" y="4569"/>
                  </a:lnTo>
                  <a:lnTo>
                    <a:pt x="6898" y="3389"/>
                  </a:lnTo>
                  <a:lnTo>
                    <a:pt x="4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482250" y="4199575"/>
              <a:ext cx="150700" cy="92650"/>
            </a:xfrm>
            <a:custGeom>
              <a:rect b="b" l="l" r="r" t="t"/>
              <a:pathLst>
                <a:path extrusionOk="0" h="3706" w="6028">
                  <a:moveTo>
                    <a:pt x="3968" y="0"/>
                  </a:moveTo>
                  <a:lnTo>
                    <a:pt x="1" y="1010"/>
                  </a:lnTo>
                  <a:lnTo>
                    <a:pt x="1986" y="3706"/>
                  </a:lnTo>
                  <a:lnTo>
                    <a:pt x="6027" y="2613"/>
                  </a:lnTo>
                  <a:lnTo>
                    <a:pt x="39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348350" y="4229300"/>
              <a:ext cx="166250" cy="99825"/>
            </a:xfrm>
            <a:custGeom>
              <a:rect b="b" l="l" r="r" t="t"/>
              <a:pathLst>
                <a:path extrusionOk="0" h="3993" w="6650">
                  <a:moveTo>
                    <a:pt x="4656" y="0"/>
                  </a:moveTo>
                  <a:lnTo>
                    <a:pt x="1" y="1184"/>
                  </a:lnTo>
                  <a:lnTo>
                    <a:pt x="1895" y="3993"/>
                  </a:lnTo>
                  <a:lnTo>
                    <a:pt x="6650" y="2704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3978775" y="3882025"/>
              <a:ext cx="125650" cy="70250"/>
            </a:xfrm>
            <a:custGeom>
              <a:rect b="b" l="l" r="r" t="t"/>
              <a:pathLst>
                <a:path extrusionOk="0" h="2810" w="5026">
                  <a:moveTo>
                    <a:pt x="3780" y="0"/>
                  </a:moveTo>
                  <a:lnTo>
                    <a:pt x="1" y="832"/>
                  </a:lnTo>
                  <a:lnTo>
                    <a:pt x="1224" y="2809"/>
                  </a:lnTo>
                  <a:lnTo>
                    <a:pt x="5026" y="1838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4228075" y="4052400"/>
              <a:ext cx="152850" cy="93300"/>
            </a:xfrm>
            <a:custGeom>
              <a:rect b="b" l="l" r="r" t="t"/>
              <a:pathLst>
                <a:path extrusionOk="0" h="3732" w="6114">
                  <a:moveTo>
                    <a:pt x="4250" y="0"/>
                  </a:moveTo>
                  <a:lnTo>
                    <a:pt x="0" y="1150"/>
                  </a:lnTo>
                  <a:lnTo>
                    <a:pt x="1746" y="3732"/>
                  </a:lnTo>
                  <a:lnTo>
                    <a:pt x="6114" y="2526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131625" y="3912950"/>
              <a:ext cx="137400" cy="77850"/>
            </a:xfrm>
            <a:custGeom>
              <a:rect b="b" l="l" r="r" t="t"/>
              <a:pathLst>
                <a:path extrusionOk="0" h="3114" w="5496">
                  <a:moveTo>
                    <a:pt x="3993" y="0"/>
                  </a:moveTo>
                  <a:lnTo>
                    <a:pt x="0" y="1015"/>
                  </a:lnTo>
                  <a:lnTo>
                    <a:pt x="1415" y="3114"/>
                  </a:lnTo>
                  <a:lnTo>
                    <a:pt x="5495" y="2034"/>
                  </a:lnTo>
                  <a:lnTo>
                    <a:pt x="39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3773675" y="4000675"/>
              <a:ext cx="143725" cy="85600"/>
            </a:xfrm>
            <a:custGeom>
              <a:rect b="b" l="l" r="r" t="t"/>
              <a:pathLst>
                <a:path extrusionOk="0" h="3424" w="5749">
                  <a:moveTo>
                    <a:pt x="4512" y="1"/>
                  </a:moveTo>
                  <a:lnTo>
                    <a:pt x="1" y="1150"/>
                  </a:lnTo>
                  <a:lnTo>
                    <a:pt x="1259" y="3423"/>
                  </a:lnTo>
                  <a:lnTo>
                    <a:pt x="5749" y="2239"/>
                  </a:lnTo>
                  <a:lnTo>
                    <a:pt x="45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3720550" y="4105850"/>
              <a:ext cx="112275" cy="85700"/>
            </a:xfrm>
            <a:custGeom>
              <a:rect b="b" l="l" r="r" t="t"/>
              <a:pathLst>
                <a:path extrusionOk="0" h="3428" w="4491">
                  <a:moveTo>
                    <a:pt x="3053" y="0"/>
                  </a:moveTo>
                  <a:lnTo>
                    <a:pt x="1" y="806"/>
                  </a:lnTo>
                  <a:lnTo>
                    <a:pt x="1390" y="3427"/>
                  </a:lnTo>
                  <a:lnTo>
                    <a:pt x="4490" y="2591"/>
                  </a:lnTo>
                  <a:lnTo>
                    <a:pt x="30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3945250" y="3829775"/>
              <a:ext cx="118025" cy="58050"/>
            </a:xfrm>
            <a:custGeom>
              <a:rect b="b" l="l" r="r" t="t"/>
              <a:pathLst>
                <a:path extrusionOk="0" h="2322" w="4721">
                  <a:moveTo>
                    <a:pt x="3710" y="0"/>
                  </a:moveTo>
                  <a:lnTo>
                    <a:pt x="0" y="762"/>
                  </a:lnTo>
                  <a:lnTo>
                    <a:pt x="967" y="2321"/>
                  </a:lnTo>
                  <a:lnTo>
                    <a:pt x="4721" y="149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3733525" y="3931775"/>
              <a:ext cx="144575" cy="82550"/>
            </a:xfrm>
            <a:custGeom>
              <a:rect b="b" l="l" r="r" t="t"/>
              <a:pathLst>
                <a:path extrusionOk="0" h="3302" w="5783">
                  <a:moveTo>
                    <a:pt x="4590" y="0"/>
                  </a:moveTo>
                  <a:lnTo>
                    <a:pt x="0" y="1011"/>
                  </a:lnTo>
                  <a:lnTo>
                    <a:pt x="1272" y="3301"/>
                  </a:lnTo>
                  <a:lnTo>
                    <a:pt x="5783" y="2152"/>
                  </a:lnTo>
                  <a:lnTo>
                    <a:pt x="45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3834000" y="3852300"/>
              <a:ext cx="118125" cy="60450"/>
            </a:xfrm>
            <a:custGeom>
              <a:rect b="b" l="l" r="r" t="t"/>
              <a:pathLst>
                <a:path extrusionOk="0" h="2418" w="4725">
                  <a:moveTo>
                    <a:pt x="3754" y="1"/>
                  </a:moveTo>
                  <a:lnTo>
                    <a:pt x="0" y="767"/>
                  </a:lnTo>
                  <a:lnTo>
                    <a:pt x="915" y="2417"/>
                  </a:lnTo>
                  <a:lnTo>
                    <a:pt x="4725" y="1573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3641950" y="3960850"/>
              <a:ext cx="106500" cy="76750"/>
            </a:xfrm>
            <a:custGeom>
              <a:rect b="b" l="l" r="r" t="t"/>
              <a:pathLst>
                <a:path extrusionOk="0" h="3070" w="4260">
                  <a:moveTo>
                    <a:pt x="2984" y="0"/>
                  </a:moveTo>
                  <a:lnTo>
                    <a:pt x="1" y="662"/>
                  </a:lnTo>
                  <a:lnTo>
                    <a:pt x="1272" y="3070"/>
                  </a:lnTo>
                  <a:lnTo>
                    <a:pt x="4260" y="2308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3701175" y="3875050"/>
              <a:ext cx="138600" cy="66775"/>
            </a:xfrm>
            <a:custGeom>
              <a:rect b="b" l="l" r="r" t="t"/>
              <a:pathLst>
                <a:path extrusionOk="0" h="2671" w="5544">
                  <a:moveTo>
                    <a:pt x="4625" y="1"/>
                  </a:moveTo>
                  <a:lnTo>
                    <a:pt x="1" y="946"/>
                  </a:lnTo>
                  <a:lnTo>
                    <a:pt x="959" y="2670"/>
                  </a:lnTo>
                  <a:lnTo>
                    <a:pt x="5544" y="1655"/>
                  </a:lnTo>
                  <a:lnTo>
                    <a:pt x="46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4061300" y="4009925"/>
              <a:ext cx="139800" cy="88550"/>
            </a:xfrm>
            <a:custGeom>
              <a:rect b="b" l="l" r="r" t="t"/>
              <a:pathLst>
                <a:path extrusionOk="0" h="3542" w="5592">
                  <a:moveTo>
                    <a:pt x="3941" y="1"/>
                  </a:moveTo>
                  <a:lnTo>
                    <a:pt x="0" y="1042"/>
                  </a:lnTo>
                  <a:lnTo>
                    <a:pt x="1546" y="3541"/>
                  </a:lnTo>
                  <a:lnTo>
                    <a:pt x="5591" y="2444"/>
                  </a:lnTo>
                  <a:lnTo>
                    <a:pt x="39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4159150" y="4164950"/>
              <a:ext cx="162025" cy="111825"/>
            </a:xfrm>
            <a:custGeom>
              <a:rect b="b" l="l" r="r" t="t"/>
              <a:pathLst>
                <a:path extrusionOk="0" h="4473" w="6481">
                  <a:moveTo>
                    <a:pt x="4220" y="1"/>
                  </a:moveTo>
                  <a:lnTo>
                    <a:pt x="1" y="1163"/>
                  </a:lnTo>
                  <a:lnTo>
                    <a:pt x="2052" y="4473"/>
                  </a:lnTo>
                  <a:lnTo>
                    <a:pt x="6480" y="3345"/>
                  </a:lnTo>
                  <a:lnTo>
                    <a:pt x="42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3865225" y="3906725"/>
              <a:ext cx="127075" cy="74600"/>
            </a:xfrm>
            <a:custGeom>
              <a:rect b="b" l="l" r="r" t="t"/>
              <a:pathLst>
                <a:path extrusionOk="0" h="2984" w="5083">
                  <a:moveTo>
                    <a:pt x="3850" y="1"/>
                  </a:moveTo>
                  <a:lnTo>
                    <a:pt x="1" y="850"/>
                  </a:lnTo>
                  <a:lnTo>
                    <a:pt x="1185" y="2984"/>
                  </a:lnTo>
                  <a:lnTo>
                    <a:pt x="5082" y="1991"/>
                  </a:lnTo>
                  <a:lnTo>
                    <a:pt x="38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3807875" y="4269025"/>
              <a:ext cx="123125" cy="99625"/>
            </a:xfrm>
            <a:custGeom>
              <a:rect b="b" l="l" r="r" t="t"/>
              <a:pathLst>
                <a:path extrusionOk="0" h="3985" w="4925">
                  <a:moveTo>
                    <a:pt x="3179" y="0"/>
                  </a:moveTo>
                  <a:lnTo>
                    <a:pt x="0" y="876"/>
                  </a:lnTo>
                  <a:lnTo>
                    <a:pt x="1650" y="3985"/>
                  </a:lnTo>
                  <a:lnTo>
                    <a:pt x="4925" y="3153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4109075" y="4085700"/>
              <a:ext cx="145675" cy="93525"/>
            </a:xfrm>
            <a:custGeom>
              <a:rect b="b" l="l" r="r" t="t"/>
              <a:pathLst>
                <a:path extrusionOk="0" h="3741" w="5827">
                  <a:moveTo>
                    <a:pt x="4077" y="1"/>
                  </a:moveTo>
                  <a:lnTo>
                    <a:pt x="1" y="1102"/>
                  </a:lnTo>
                  <a:lnTo>
                    <a:pt x="1638" y="3741"/>
                  </a:lnTo>
                  <a:lnTo>
                    <a:pt x="5827" y="2587"/>
                  </a:lnTo>
                  <a:lnTo>
                    <a:pt x="40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3903225" y="3971400"/>
              <a:ext cx="131975" cy="80900"/>
            </a:xfrm>
            <a:custGeom>
              <a:rect b="b" l="l" r="r" t="t"/>
              <a:pathLst>
                <a:path extrusionOk="0" h="3236" w="5279">
                  <a:moveTo>
                    <a:pt x="3933" y="0"/>
                  </a:moveTo>
                  <a:lnTo>
                    <a:pt x="1" y="1002"/>
                  </a:lnTo>
                  <a:lnTo>
                    <a:pt x="1237" y="3236"/>
                  </a:lnTo>
                  <a:lnTo>
                    <a:pt x="5278" y="2169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4107350" y="4602575"/>
              <a:ext cx="152975" cy="101150"/>
            </a:xfrm>
            <a:custGeom>
              <a:rect b="b" l="l" r="r" t="t"/>
              <a:pathLst>
                <a:path extrusionOk="0" h="4046" w="6119">
                  <a:moveTo>
                    <a:pt x="4498" y="0"/>
                  </a:moveTo>
                  <a:lnTo>
                    <a:pt x="0" y="1145"/>
                  </a:lnTo>
                  <a:lnTo>
                    <a:pt x="1607" y="4046"/>
                  </a:lnTo>
                  <a:lnTo>
                    <a:pt x="6118" y="29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3995425" y="3721250"/>
              <a:ext cx="146550" cy="89925"/>
            </a:xfrm>
            <a:custGeom>
              <a:rect b="b" l="l" r="r" t="t"/>
              <a:pathLst>
                <a:path extrusionOk="0" h="3597" w="5862">
                  <a:moveTo>
                    <a:pt x="3789" y="0"/>
                  </a:moveTo>
                  <a:lnTo>
                    <a:pt x="1" y="627"/>
                  </a:lnTo>
                  <a:lnTo>
                    <a:pt x="2008" y="3597"/>
                  </a:lnTo>
                  <a:lnTo>
                    <a:pt x="5862" y="2809"/>
                  </a:lnTo>
                  <a:lnTo>
                    <a:pt x="37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3643700" y="3775450"/>
              <a:ext cx="164625" cy="107900"/>
            </a:xfrm>
            <a:custGeom>
              <a:rect b="b" l="l" r="r" t="t"/>
              <a:pathLst>
                <a:path extrusionOk="0" h="4316" w="6585">
                  <a:moveTo>
                    <a:pt x="4721" y="1"/>
                  </a:moveTo>
                  <a:lnTo>
                    <a:pt x="1" y="780"/>
                  </a:lnTo>
                  <a:lnTo>
                    <a:pt x="1960" y="4316"/>
                  </a:lnTo>
                  <a:lnTo>
                    <a:pt x="6585" y="3371"/>
                  </a:lnTo>
                  <a:lnTo>
                    <a:pt x="47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3813525" y="4071775"/>
              <a:ext cx="147750" cy="94400"/>
            </a:xfrm>
            <a:custGeom>
              <a:rect b="b" l="l" r="r" t="t"/>
              <a:pathLst>
                <a:path extrusionOk="0" h="3776" w="5910">
                  <a:moveTo>
                    <a:pt x="4490" y="0"/>
                  </a:moveTo>
                  <a:lnTo>
                    <a:pt x="1" y="1185"/>
                  </a:lnTo>
                  <a:lnTo>
                    <a:pt x="1437" y="3775"/>
                  </a:lnTo>
                  <a:lnTo>
                    <a:pt x="5909" y="2565"/>
                  </a:lnTo>
                  <a:lnTo>
                    <a:pt x="44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4085575" y="4296025"/>
              <a:ext cx="162325" cy="105625"/>
            </a:xfrm>
            <a:custGeom>
              <a:rect b="b" l="l" r="r" t="t"/>
              <a:pathLst>
                <a:path extrusionOk="0" h="4225" w="6493">
                  <a:moveTo>
                    <a:pt x="4681" y="0"/>
                  </a:moveTo>
                  <a:lnTo>
                    <a:pt x="0" y="1189"/>
                  </a:lnTo>
                  <a:lnTo>
                    <a:pt x="1681" y="4224"/>
                  </a:lnTo>
                  <a:lnTo>
                    <a:pt x="6493" y="2922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4032000" y="4198700"/>
              <a:ext cx="161475" cy="111925"/>
            </a:xfrm>
            <a:custGeom>
              <a:rect b="b" l="l" r="r" t="t"/>
              <a:pathLst>
                <a:path extrusionOk="0" h="4477" w="6459">
                  <a:moveTo>
                    <a:pt x="4416" y="0"/>
                  </a:moveTo>
                  <a:lnTo>
                    <a:pt x="1" y="1215"/>
                  </a:lnTo>
                  <a:lnTo>
                    <a:pt x="1808" y="4477"/>
                  </a:lnTo>
                  <a:lnTo>
                    <a:pt x="6458" y="3297"/>
                  </a:lnTo>
                  <a:lnTo>
                    <a:pt x="44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4219675" y="4263250"/>
              <a:ext cx="159075" cy="101275"/>
            </a:xfrm>
            <a:custGeom>
              <a:rect b="b" l="l" r="r" t="t"/>
              <a:pathLst>
                <a:path extrusionOk="0" h="4051" w="6363">
                  <a:moveTo>
                    <a:pt x="4455" y="1"/>
                  </a:moveTo>
                  <a:lnTo>
                    <a:pt x="1" y="1137"/>
                  </a:lnTo>
                  <a:lnTo>
                    <a:pt x="1804" y="4050"/>
                  </a:lnTo>
                  <a:lnTo>
                    <a:pt x="6363" y="2818"/>
                  </a:lnTo>
                  <a:lnTo>
                    <a:pt x="44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3942425" y="4040425"/>
              <a:ext cx="140675" cy="91025"/>
            </a:xfrm>
            <a:custGeom>
              <a:rect b="b" l="l" r="r" t="t"/>
              <a:pathLst>
                <a:path extrusionOk="0" h="3641" w="5627">
                  <a:moveTo>
                    <a:pt x="4076" y="0"/>
                  </a:moveTo>
                  <a:lnTo>
                    <a:pt x="0" y="1076"/>
                  </a:lnTo>
                  <a:lnTo>
                    <a:pt x="1420" y="3640"/>
                  </a:lnTo>
                  <a:lnTo>
                    <a:pt x="5626" y="2504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4018625" y="3942775"/>
              <a:ext cx="131300" cy="78400"/>
            </a:xfrm>
            <a:custGeom>
              <a:rect b="b" l="l" r="r" t="t"/>
              <a:pathLst>
                <a:path extrusionOk="0" h="3136" w="5252">
                  <a:moveTo>
                    <a:pt x="3828" y="0"/>
                  </a:moveTo>
                  <a:lnTo>
                    <a:pt x="0" y="971"/>
                  </a:lnTo>
                  <a:lnTo>
                    <a:pt x="1337" y="3135"/>
                  </a:lnTo>
                  <a:lnTo>
                    <a:pt x="5252" y="2099"/>
                  </a:lnTo>
                  <a:lnTo>
                    <a:pt x="38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3986275" y="4117825"/>
              <a:ext cx="146900" cy="96250"/>
            </a:xfrm>
            <a:custGeom>
              <a:rect b="b" l="l" r="r" t="t"/>
              <a:pathLst>
                <a:path extrusionOk="0" h="3850" w="5876">
                  <a:moveTo>
                    <a:pt x="4242" y="0"/>
                  </a:moveTo>
                  <a:lnTo>
                    <a:pt x="1" y="1145"/>
                  </a:lnTo>
                  <a:lnTo>
                    <a:pt x="1499" y="3849"/>
                  </a:lnTo>
                  <a:lnTo>
                    <a:pt x="5875" y="2643"/>
                  </a:lnTo>
                  <a:lnTo>
                    <a:pt x="4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4274000" y="4348375"/>
              <a:ext cx="161350" cy="101500"/>
            </a:xfrm>
            <a:custGeom>
              <a:rect b="b" l="l" r="r" t="t"/>
              <a:pathLst>
                <a:path extrusionOk="0" h="4060" w="6454">
                  <a:moveTo>
                    <a:pt x="4586" y="1"/>
                  </a:moveTo>
                  <a:lnTo>
                    <a:pt x="1" y="1242"/>
                  </a:lnTo>
                  <a:lnTo>
                    <a:pt x="1747" y="4059"/>
                  </a:lnTo>
                  <a:lnTo>
                    <a:pt x="6454" y="2770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4184200" y="4469225"/>
              <a:ext cx="175600" cy="114000"/>
            </a:xfrm>
            <a:custGeom>
              <a:rect b="b" l="l" r="r" t="t"/>
              <a:pathLst>
                <a:path extrusionOk="0" h="4560" w="7024">
                  <a:moveTo>
                    <a:pt x="5034" y="0"/>
                  </a:moveTo>
                  <a:lnTo>
                    <a:pt x="0" y="1380"/>
                  </a:lnTo>
                  <a:lnTo>
                    <a:pt x="1760" y="4559"/>
                  </a:lnTo>
                  <a:lnTo>
                    <a:pt x="7024" y="3214"/>
                  </a:lnTo>
                  <a:lnTo>
                    <a:pt x="50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3857175" y="4362975"/>
              <a:ext cx="125425" cy="100500"/>
            </a:xfrm>
            <a:custGeom>
              <a:rect b="b" l="l" r="r" t="t"/>
              <a:pathLst>
                <a:path extrusionOk="0" h="4020" w="5017">
                  <a:moveTo>
                    <a:pt x="3288" y="0"/>
                  </a:moveTo>
                  <a:lnTo>
                    <a:pt x="1" y="836"/>
                  </a:lnTo>
                  <a:lnTo>
                    <a:pt x="1686" y="4019"/>
                  </a:lnTo>
                  <a:lnTo>
                    <a:pt x="5017" y="3118"/>
                  </a:lnTo>
                  <a:lnTo>
                    <a:pt x="3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3763350" y="4185625"/>
              <a:ext cx="115625" cy="90175"/>
            </a:xfrm>
            <a:custGeom>
              <a:rect b="b" l="l" r="r" t="t"/>
              <a:pathLst>
                <a:path extrusionOk="0" h="3607" w="4625">
                  <a:moveTo>
                    <a:pt x="3114" y="1"/>
                  </a:moveTo>
                  <a:lnTo>
                    <a:pt x="0" y="846"/>
                  </a:lnTo>
                  <a:lnTo>
                    <a:pt x="1463" y="3606"/>
                  </a:lnTo>
                  <a:lnTo>
                    <a:pt x="4625" y="2731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4056075" y="4508175"/>
              <a:ext cx="155350" cy="107925"/>
            </a:xfrm>
            <a:custGeom>
              <a:rect b="b" l="l" r="r" t="t"/>
              <a:pathLst>
                <a:path extrusionOk="0" h="4317" w="6214">
                  <a:moveTo>
                    <a:pt x="4459" y="1"/>
                  </a:moveTo>
                  <a:lnTo>
                    <a:pt x="0" y="1225"/>
                  </a:lnTo>
                  <a:lnTo>
                    <a:pt x="1716" y="4316"/>
                  </a:lnTo>
                  <a:lnTo>
                    <a:pt x="6214" y="3171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3857825" y="4150900"/>
              <a:ext cx="149275" cy="98450"/>
            </a:xfrm>
            <a:custGeom>
              <a:rect b="b" l="l" r="r" t="t"/>
              <a:pathLst>
                <a:path extrusionOk="0" h="3938" w="5971">
                  <a:moveTo>
                    <a:pt x="4473" y="1"/>
                  </a:moveTo>
                  <a:lnTo>
                    <a:pt x="1" y="1211"/>
                  </a:lnTo>
                  <a:lnTo>
                    <a:pt x="1512" y="3937"/>
                  </a:lnTo>
                  <a:lnTo>
                    <a:pt x="5971" y="2709"/>
                  </a:lnTo>
                  <a:lnTo>
                    <a:pt x="44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4055750" y="3806375"/>
              <a:ext cx="123025" cy="56850"/>
            </a:xfrm>
            <a:custGeom>
              <a:rect b="b" l="l" r="r" t="t"/>
              <a:pathLst>
                <a:path extrusionOk="0" h="2274" w="4921">
                  <a:moveTo>
                    <a:pt x="3884" y="0"/>
                  </a:moveTo>
                  <a:lnTo>
                    <a:pt x="0" y="793"/>
                  </a:lnTo>
                  <a:lnTo>
                    <a:pt x="1002" y="2273"/>
                  </a:lnTo>
                  <a:lnTo>
                    <a:pt x="4921" y="1407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610075" y="3902175"/>
              <a:ext cx="98000" cy="59875"/>
            </a:xfrm>
            <a:custGeom>
              <a:rect b="b" l="l" r="r" t="t"/>
              <a:pathLst>
                <a:path extrusionOk="0" h="2395" w="3920">
                  <a:moveTo>
                    <a:pt x="2957" y="0"/>
                  </a:moveTo>
                  <a:lnTo>
                    <a:pt x="0" y="605"/>
                  </a:lnTo>
                  <a:lnTo>
                    <a:pt x="949" y="2395"/>
                  </a:lnTo>
                  <a:lnTo>
                    <a:pt x="3919" y="1737"/>
                  </a:lnTo>
                  <a:lnTo>
                    <a:pt x="2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887000" y="3739850"/>
              <a:ext cx="140900" cy="93750"/>
            </a:xfrm>
            <a:custGeom>
              <a:rect b="b" l="l" r="r" t="t"/>
              <a:pathLst>
                <a:path extrusionOk="0" h="3750" w="5636">
                  <a:moveTo>
                    <a:pt x="3611" y="1"/>
                  </a:moveTo>
                  <a:lnTo>
                    <a:pt x="1" y="597"/>
                  </a:lnTo>
                  <a:lnTo>
                    <a:pt x="1956" y="3750"/>
                  </a:lnTo>
                  <a:lnTo>
                    <a:pt x="5635" y="3001"/>
                  </a:lnTo>
                  <a:lnTo>
                    <a:pt x="361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3779225" y="3757700"/>
              <a:ext cx="139150" cy="98550"/>
            </a:xfrm>
            <a:custGeom>
              <a:rect b="b" l="l" r="r" t="t"/>
              <a:pathLst>
                <a:path extrusionOk="0" h="3942" w="5566">
                  <a:moveTo>
                    <a:pt x="3598" y="1"/>
                  </a:moveTo>
                  <a:lnTo>
                    <a:pt x="1" y="597"/>
                  </a:lnTo>
                  <a:lnTo>
                    <a:pt x="1852" y="3941"/>
                  </a:lnTo>
                  <a:lnTo>
                    <a:pt x="5566" y="3179"/>
                  </a:lnTo>
                  <a:lnTo>
                    <a:pt x="359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681800" y="4033675"/>
              <a:ext cx="106700" cy="77100"/>
            </a:xfrm>
            <a:custGeom>
              <a:rect b="b" l="l" r="r" t="t"/>
              <a:pathLst>
                <a:path extrusionOk="0" h="3084" w="4268">
                  <a:moveTo>
                    <a:pt x="3005" y="0"/>
                  </a:moveTo>
                  <a:lnTo>
                    <a:pt x="1" y="767"/>
                  </a:lnTo>
                  <a:lnTo>
                    <a:pt x="1229" y="3083"/>
                  </a:lnTo>
                  <a:lnTo>
                    <a:pt x="4268" y="2282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4108650" y="3704700"/>
              <a:ext cx="134475" cy="83175"/>
            </a:xfrm>
            <a:custGeom>
              <a:rect b="b" l="l" r="r" t="t"/>
              <a:pathLst>
                <a:path extrusionOk="0" h="3327" w="5379">
                  <a:moveTo>
                    <a:pt x="3288" y="0"/>
                  </a:moveTo>
                  <a:lnTo>
                    <a:pt x="0" y="540"/>
                  </a:lnTo>
                  <a:lnTo>
                    <a:pt x="2056" y="3327"/>
                  </a:lnTo>
                  <a:lnTo>
                    <a:pt x="5378" y="2648"/>
                  </a:lnTo>
                  <a:lnTo>
                    <a:pt x="3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553250" y="3797875"/>
              <a:ext cx="122275" cy="103975"/>
            </a:xfrm>
            <a:custGeom>
              <a:rect b="b" l="l" r="r" t="t"/>
              <a:pathLst>
                <a:path extrusionOk="0" h="4159" w="4891">
                  <a:moveTo>
                    <a:pt x="2918" y="1"/>
                  </a:moveTo>
                  <a:lnTo>
                    <a:pt x="0" y="479"/>
                  </a:lnTo>
                  <a:lnTo>
                    <a:pt x="1947" y="4159"/>
                  </a:lnTo>
                  <a:lnTo>
                    <a:pt x="4890" y="3558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4002300" y="4635550"/>
              <a:ext cx="128350" cy="94625"/>
            </a:xfrm>
            <a:custGeom>
              <a:rect b="b" l="l" r="r" t="t"/>
              <a:pathLst>
                <a:path extrusionOk="0" h="3785" w="5134">
                  <a:moveTo>
                    <a:pt x="3532" y="1"/>
                  </a:moveTo>
                  <a:lnTo>
                    <a:pt x="0" y="898"/>
                  </a:lnTo>
                  <a:lnTo>
                    <a:pt x="1524" y="3785"/>
                  </a:lnTo>
                  <a:lnTo>
                    <a:pt x="5134" y="2892"/>
                  </a:lnTo>
                  <a:lnTo>
                    <a:pt x="35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4386025" y="4528425"/>
              <a:ext cx="173875" cy="105075"/>
            </a:xfrm>
            <a:custGeom>
              <a:rect b="b" l="l" r="r" t="t"/>
              <a:pathLst>
                <a:path extrusionOk="0" h="4203" w="6955">
                  <a:moveTo>
                    <a:pt x="4973" y="1"/>
                  </a:moveTo>
                  <a:lnTo>
                    <a:pt x="0" y="1268"/>
                  </a:lnTo>
                  <a:lnTo>
                    <a:pt x="1816" y="4203"/>
                  </a:lnTo>
                  <a:lnTo>
                    <a:pt x="6954" y="2931"/>
                  </a:lnTo>
                  <a:lnTo>
                    <a:pt x="4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4236550" y="4564475"/>
              <a:ext cx="177800" cy="107125"/>
            </a:xfrm>
            <a:custGeom>
              <a:rect b="b" l="l" r="r" t="t"/>
              <a:pathLst>
                <a:path extrusionOk="0" h="4285" w="7112">
                  <a:moveTo>
                    <a:pt x="5300" y="0"/>
                  </a:moveTo>
                  <a:lnTo>
                    <a:pt x="1" y="1354"/>
                  </a:lnTo>
                  <a:lnTo>
                    <a:pt x="1625" y="4285"/>
                  </a:lnTo>
                  <a:lnTo>
                    <a:pt x="7112" y="2931"/>
                  </a:lnTo>
                  <a:lnTo>
                    <a:pt x="53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4527650" y="4490875"/>
              <a:ext cx="184100" cy="106600"/>
            </a:xfrm>
            <a:custGeom>
              <a:rect b="b" l="l" r="r" t="t"/>
              <a:pathLst>
                <a:path extrusionOk="0" h="4264" w="7364">
                  <a:moveTo>
                    <a:pt x="5200" y="1"/>
                  </a:moveTo>
                  <a:lnTo>
                    <a:pt x="1" y="1329"/>
                  </a:lnTo>
                  <a:lnTo>
                    <a:pt x="1982" y="4264"/>
                  </a:lnTo>
                  <a:lnTo>
                    <a:pt x="7364" y="2931"/>
                  </a:lnTo>
                  <a:lnTo>
                    <a:pt x="52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4675150" y="4458325"/>
              <a:ext cx="168225" cy="101600"/>
            </a:xfrm>
            <a:custGeom>
              <a:rect b="b" l="l" r="r" t="t"/>
              <a:pathLst>
                <a:path extrusionOk="0" h="4064" w="6729">
                  <a:moveTo>
                    <a:pt x="4416" y="1"/>
                  </a:moveTo>
                  <a:lnTo>
                    <a:pt x="1" y="1124"/>
                  </a:lnTo>
                  <a:lnTo>
                    <a:pt x="2165" y="4063"/>
                  </a:lnTo>
                  <a:lnTo>
                    <a:pt x="6728" y="2931"/>
                  </a:lnTo>
                  <a:lnTo>
                    <a:pt x="44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3953950" y="4543350"/>
              <a:ext cx="128275" cy="99525"/>
            </a:xfrm>
            <a:custGeom>
              <a:rect b="b" l="l" r="r" t="t"/>
              <a:pathLst>
                <a:path extrusionOk="0" h="3981" w="5131">
                  <a:moveTo>
                    <a:pt x="3419" y="0"/>
                  </a:moveTo>
                  <a:lnTo>
                    <a:pt x="1" y="937"/>
                  </a:lnTo>
                  <a:lnTo>
                    <a:pt x="1612" y="3980"/>
                  </a:lnTo>
                  <a:lnTo>
                    <a:pt x="5130" y="3083"/>
                  </a:lnTo>
                  <a:lnTo>
                    <a:pt x="3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4135975" y="4383975"/>
              <a:ext cx="164825" cy="104650"/>
            </a:xfrm>
            <a:custGeom>
              <a:rect b="b" l="l" r="r" t="t"/>
              <a:pathLst>
                <a:path extrusionOk="0" h="4186" w="6593">
                  <a:moveTo>
                    <a:pt x="4847" y="1"/>
                  </a:moveTo>
                  <a:lnTo>
                    <a:pt x="0" y="1311"/>
                  </a:lnTo>
                  <a:lnTo>
                    <a:pt x="1594" y="4185"/>
                  </a:lnTo>
                  <a:lnTo>
                    <a:pt x="6593" y="2818"/>
                  </a:lnTo>
                  <a:lnTo>
                    <a:pt x="48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4326800" y="4432200"/>
              <a:ext cx="173650" cy="113025"/>
            </a:xfrm>
            <a:custGeom>
              <a:rect b="b" l="l" r="r" t="t"/>
              <a:pathLst>
                <a:path extrusionOk="0" h="4521" w="6946">
                  <a:moveTo>
                    <a:pt x="4738" y="1"/>
                  </a:moveTo>
                  <a:lnTo>
                    <a:pt x="1" y="1298"/>
                  </a:lnTo>
                  <a:lnTo>
                    <a:pt x="1999" y="4520"/>
                  </a:lnTo>
                  <a:lnTo>
                    <a:pt x="6946" y="3262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4007625" y="4421200"/>
              <a:ext cx="151550" cy="102475"/>
            </a:xfrm>
            <a:custGeom>
              <a:rect b="b" l="l" r="r" t="t"/>
              <a:pathLst>
                <a:path extrusionOk="0" h="4099" w="6062">
                  <a:moveTo>
                    <a:pt x="4468" y="1"/>
                  </a:moveTo>
                  <a:lnTo>
                    <a:pt x="0" y="1211"/>
                  </a:lnTo>
                  <a:lnTo>
                    <a:pt x="1603" y="4098"/>
                  </a:lnTo>
                  <a:lnTo>
                    <a:pt x="6062" y="2879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3907250" y="4455925"/>
              <a:ext cx="123800" cy="95625"/>
            </a:xfrm>
            <a:custGeom>
              <a:rect b="b" l="l" r="r" t="t"/>
              <a:pathLst>
                <a:path extrusionOk="0" h="3825" w="4952">
                  <a:moveTo>
                    <a:pt x="3349" y="1"/>
                  </a:moveTo>
                  <a:lnTo>
                    <a:pt x="1" y="907"/>
                  </a:lnTo>
                  <a:lnTo>
                    <a:pt x="1546" y="3824"/>
                  </a:lnTo>
                  <a:lnTo>
                    <a:pt x="4952" y="2892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3904000" y="4233650"/>
              <a:ext cx="156450" cy="109975"/>
            </a:xfrm>
            <a:custGeom>
              <a:rect b="b" l="l" r="r" t="t"/>
              <a:pathLst>
                <a:path extrusionOk="0" h="4399" w="6258">
                  <a:moveTo>
                    <a:pt x="4459" y="0"/>
                  </a:moveTo>
                  <a:lnTo>
                    <a:pt x="0" y="1232"/>
                  </a:lnTo>
                  <a:lnTo>
                    <a:pt x="1755" y="4398"/>
                  </a:lnTo>
                  <a:lnTo>
                    <a:pt x="6257" y="3249"/>
                  </a:lnTo>
                  <a:lnTo>
                    <a:pt x="44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4462325" y="4393675"/>
              <a:ext cx="184650" cy="115625"/>
            </a:xfrm>
            <a:custGeom>
              <a:rect b="b" l="l" r="r" t="t"/>
              <a:pathLst>
                <a:path extrusionOk="0" h="4625" w="7386">
                  <a:moveTo>
                    <a:pt x="4947" y="0"/>
                  </a:moveTo>
                  <a:lnTo>
                    <a:pt x="1" y="1354"/>
                  </a:lnTo>
                  <a:lnTo>
                    <a:pt x="2213" y="4625"/>
                  </a:lnTo>
                  <a:lnTo>
                    <a:pt x="7386" y="3310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3956250" y="4329975"/>
              <a:ext cx="154700" cy="106400"/>
            </a:xfrm>
            <a:custGeom>
              <a:rect b="b" l="l" r="r" t="t"/>
              <a:pathLst>
                <a:path extrusionOk="0" h="4256" w="6188">
                  <a:moveTo>
                    <a:pt x="4503" y="1"/>
                  </a:moveTo>
                  <a:lnTo>
                    <a:pt x="0" y="1150"/>
                  </a:lnTo>
                  <a:lnTo>
                    <a:pt x="1720" y="4255"/>
                  </a:lnTo>
                  <a:lnTo>
                    <a:pt x="6188" y="3049"/>
                  </a:lnTo>
                  <a:lnTo>
                    <a:pt x="45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4408775" y="4099425"/>
              <a:ext cx="161250" cy="110950"/>
            </a:xfrm>
            <a:custGeom>
              <a:rect b="b" l="l" r="r" t="t"/>
              <a:pathLst>
                <a:path extrusionOk="0" h="4438" w="6450">
                  <a:moveTo>
                    <a:pt x="3741" y="0"/>
                  </a:moveTo>
                  <a:lnTo>
                    <a:pt x="0" y="1032"/>
                  </a:lnTo>
                  <a:lnTo>
                    <a:pt x="2509" y="4437"/>
                  </a:lnTo>
                  <a:lnTo>
                    <a:pt x="6449" y="3431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4248975" y="3886700"/>
              <a:ext cx="124550" cy="72525"/>
            </a:xfrm>
            <a:custGeom>
              <a:rect b="b" l="l" r="r" t="t"/>
              <a:pathLst>
                <a:path extrusionOk="0" h="2901" w="4982">
                  <a:moveTo>
                    <a:pt x="3418" y="1"/>
                  </a:moveTo>
                  <a:lnTo>
                    <a:pt x="0" y="872"/>
                  </a:lnTo>
                  <a:lnTo>
                    <a:pt x="1498" y="2901"/>
                  </a:lnTo>
                  <a:lnTo>
                    <a:pt x="4982" y="1982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4207500" y="3833475"/>
              <a:ext cx="115625" cy="60450"/>
            </a:xfrm>
            <a:custGeom>
              <a:rect b="b" l="l" r="r" t="t"/>
              <a:pathLst>
                <a:path extrusionOk="0" h="2418" w="4625">
                  <a:moveTo>
                    <a:pt x="3401" y="0"/>
                  </a:moveTo>
                  <a:lnTo>
                    <a:pt x="0" y="754"/>
                  </a:lnTo>
                  <a:lnTo>
                    <a:pt x="1232" y="2417"/>
                  </a:lnTo>
                  <a:lnTo>
                    <a:pt x="4625" y="1555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4603300" y="4360250"/>
              <a:ext cx="170825" cy="111700"/>
            </a:xfrm>
            <a:custGeom>
              <a:rect b="b" l="l" r="r" t="t"/>
              <a:pathLst>
                <a:path extrusionOk="0" h="4468" w="6833">
                  <a:moveTo>
                    <a:pt x="4194" y="0"/>
                  </a:moveTo>
                  <a:lnTo>
                    <a:pt x="1" y="1150"/>
                  </a:lnTo>
                  <a:lnTo>
                    <a:pt x="2444" y="4468"/>
                  </a:lnTo>
                  <a:lnTo>
                    <a:pt x="6833" y="3349"/>
                  </a:lnTo>
                  <a:lnTo>
                    <a:pt x="41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4297075" y="3950500"/>
              <a:ext cx="133925" cy="82750"/>
            </a:xfrm>
            <a:custGeom>
              <a:rect b="b" l="l" r="r" t="t"/>
              <a:pathLst>
                <a:path extrusionOk="0" h="3310" w="5357">
                  <a:moveTo>
                    <a:pt x="3511" y="0"/>
                  </a:moveTo>
                  <a:lnTo>
                    <a:pt x="1" y="928"/>
                  </a:lnTo>
                  <a:lnTo>
                    <a:pt x="1756" y="3310"/>
                  </a:lnTo>
                  <a:lnTo>
                    <a:pt x="5357" y="2339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4542575" y="4279150"/>
              <a:ext cx="154375" cy="95375"/>
            </a:xfrm>
            <a:custGeom>
              <a:rect b="b" l="l" r="r" t="t"/>
              <a:pathLst>
                <a:path extrusionOk="0" h="3815" w="6175">
                  <a:moveTo>
                    <a:pt x="4063" y="0"/>
                  </a:moveTo>
                  <a:lnTo>
                    <a:pt x="0" y="1102"/>
                  </a:lnTo>
                  <a:lnTo>
                    <a:pt x="2003" y="3815"/>
                  </a:lnTo>
                  <a:lnTo>
                    <a:pt x="6175" y="2674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4170925" y="3785575"/>
              <a:ext cx="110075" cy="51950"/>
            </a:xfrm>
            <a:custGeom>
              <a:rect b="b" l="l" r="r" t="t"/>
              <a:pathLst>
                <a:path extrusionOk="0" h="2078" w="4403">
                  <a:moveTo>
                    <a:pt x="3349" y="0"/>
                  </a:moveTo>
                  <a:lnTo>
                    <a:pt x="0" y="684"/>
                  </a:lnTo>
                  <a:lnTo>
                    <a:pt x="1032" y="2078"/>
                  </a:lnTo>
                  <a:lnTo>
                    <a:pt x="4402" y="1333"/>
                  </a:lnTo>
                  <a:lnTo>
                    <a:pt x="33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4351625" y="4023225"/>
              <a:ext cx="139475" cy="87550"/>
            </a:xfrm>
            <a:custGeom>
              <a:rect b="b" l="l" r="r" t="t"/>
              <a:pathLst>
                <a:path extrusionOk="0" h="3502" w="5579">
                  <a:moveTo>
                    <a:pt x="3623" y="0"/>
                  </a:moveTo>
                  <a:lnTo>
                    <a:pt x="0" y="980"/>
                  </a:lnTo>
                  <a:lnTo>
                    <a:pt x="1860" y="3501"/>
                  </a:lnTo>
                  <a:lnTo>
                    <a:pt x="5578" y="2478"/>
                  </a:lnTo>
                  <a:lnTo>
                    <a:pt x="36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4837900" y="3770125"/>
              <a:ext cx="708600" cy="563575"/>
            </a:xfrm>
            <a:custGeom>
              <a:rect b="b" l="l" r="r" t="t"/>
              <a:pathLst>
                <a:path extrusionOk="0" h="22543" w="28344">
                  <a:moveTo>
                    <a:pt x="12276" y="0"/>
                  </a:moveTo>
                  <a:lnTo>
                    <a:pt x="12276" y="6027"/>
                  </a:lnTo>
                  <a:cubicBezTo>
                    <a:pt x="11662" y="6619"/>
                    <a:pt x="10991" y="7141"/>
                    <a:pt x="10264" y="7590"/>
                  </a:cubicBezTo>
                  <a:cubicBezTo>
                    <a:pt x="9149" y="8256"/>
                    <a:pt x="1" y="9819"/>
                    <a:pt x="1" y="9819"/>
                  </a:cubicBezTo>
                  <a:lnTo>
                    <a:pt x="11605" y="22543"/>
                  </a:lnTo>
                  <a:cubicBezTo>
                    <a:pt x="11605" y="22543"/>
                    <a:pt x="22239" y="21385"/>
                    <a:pt x="25217" y="20531"/>
                  </a:cubicBezTo>
                  <a:cubicBezTo>
                    <a:pt x="28344" y="19638"/>
                    <a:pt x="27673" y="8260"/>
                    <a:pt x="27673" y="8260"/>
                  </a:cubicBezTo>
                  <a:lnTo>
                    <a:pt x="12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4822000" y="3757625"/>
              <a:ext cx="724400" cy="588600"/>
            </a:xfrm>
            <a:custGeom>
              <a:rect b="b" l="l" r="r" t="t"/>
              <a:pathLst>
                <a:path extrusionOk="0" h="23544" w="28976">
                  <a:moveTo>
                    <a:pt x="13412" y="1341"/>
                  </a:moveTo>
                  <a:lnTo>
                    <a:pt x="27826" y="9065"/>
                  </a:lnTo>
                  <a:cubicBezTo>
                    <a:pt x="27856" y="9849"/>
                    <a:pt x="27934" y="12161"/>
                    <a:pt x="27756" y="14526"/>
                  </a:cubicBezTo>
                  <a:cubicBezTo>
                    <a:pt x="27490" y="18061"/>
                    <a:pt x="26746" y="20260"/>
                    <a:pt x="25718" y="20552"/>
                  </a:cubicBezTo>
                  <a:cubicBezTo>
                    <a:pt x="23062" y="21310"/>
                    <a:pt x="14066" y="22337"/>
                    <a:pt x="12437" y="22516"/>
                  </a:cubicBezTo>
                  <a:lnTo>
                    <a:pt x="1621" y="10659"/>
                  </a:lnTo>
                  <a:cubicBezTo>
                    <a:pt x="4050" y="10228"/>
                    <a:pt x="10173" y="9109"/>
                    <a:pt x="11161" y="8521"/>
                  </a:cubicBezTo>
                  <a:cubicBezTo>
                    <a:pt x="11919" y="8051"/>
                    <a:pt x="12624" y="7502"/>
                    <a:pt x="13264" y="6884"/>
                  </a:cubicBezTo>
                  <a:cubicBezTo>
                    <a:pt x="13356" y="6788"/>
                    <a:pt x="13408" y="6662"/>
                    <a:pt x="13412" y="6531"/>
                  </a:cubicBezTo>
                  <a:lnTo>
                    <a:pt x="13412" y="1341"/>
                  </a:lnTo>
                  <a:close/>
                  <a:moveTo>
                    <a:pt x="12909" y="0"/>
                  </a:moveTo>
                  <a:cubicBezTo>
                    <a:pt x="12648" y="0"/>
                    <a:pt x="12411" y="209"/>
                    <a:pt x="12411" y="500"/>
                  </a:cubicBezTo>
                  <a:lnTo>
                    <a:pt x="12411" y="6313"/>
                  </a:lnTo>
                  <a:cubicBezTo>
                    <a:pt x="11867" y="6818"/>
                    <a:pt x="11274" y="7271"/>
                    <a:pt x="10643" y="7659"/>
                  </a:cubicBezTo>
                  <a:cubicBezTo>
                    <a:pt x="9890" y="8112"/>
                    <a:pt x="4055" y="9231"/>
                    <a:pt x="554" y="9827"/>
                  </a:cubicBezTo>
                  <a:cubicBezTo>
                    <a:pt x="162" y="9893"/>
                    <a:pt x="1" y="10363"/>
                    <a:pt x="266" y="10659"/>
                  </a:cubicBezTo>
                  <a:lnTo>
                    <a:pt x="11871" y="23378"/>
                  </a:lnTo>
                  <a:cubicBezTo>
                    <a:pt x="11967" y="23483"/>
                    <a:pt x="12102" y="23544"/>
                    <a:pt x="12241" y="23544"/>
                  </a:cubicBezTo>
                  <a:cubicBezTo>
                    <a:pt x="12259" y="23539"/>
                    <a:pt x="12280" y="23539"/>
                    <a:pt x="12298" y="23535"/>
                  </a:cubicBezTo>
                  <a:cubicBezTo>
                    <a:pt x="12733" y="23487"/>
                    <a:pt x="23005" y="22364"/>
                    <a:pt x="25992" y="21510"/>
                  </a:cubicBezTo>
                  <a:cubicBezTo>
                    <a:pt x="27534" y="21075"/>
                    <a:pt x="28435" y="18810"/>
                    <a:pt x="28753" y="14600"/>
                  </a:cubicBezTo>
                  <a:cubicBezTo>
                    <a:pt x="28975" y="11643"/>
                    <a:pt x="28810" y="8760"/>
                    <a:pt x="28810" y="8730"/>
                  </a:cubicBezTo>
                  <a:cubicBezTo>
                    <a:pt x="28797" y="8556"/>
                    <a:pt x="28701" y="8399"/>
                    <a:pt x="28544" y="8321"/>
                  </a:cubicBezTo>
                  <a:lnTo>
                    <a:pt x="13147" y="60"/>
                  </a:lnTo>
                  <a:cubicBezTo>
                    <a:pt x="13069" y="19"/>
                    <a:pt x="12988" y="0"/>
                    <a:pt x="12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5134000" y="3770125"/>
              <a:ext cx="411750" cy="511325"/>
            </a:xfrm>
            <a:custGeom>
              <a:rect b="b" l="l" r="r" t="t"/>
              <a:pathLst>
                <a:path extrusionOk="0" h="20453" w="16470">
                  <a:moveTo>
                    <a:pt x="432" y="0"/>
                  </a:moveTo>
                  <a:lnTo>
                    <a:pt x="432" y="6027"/>
                  </a:lnTo>
                  <a:cubicBezTo>
                    <a:pt x="432" y="6027"/>
                    <a:pt x="266" y="6188"/>
                    <a:pt x="1" y="6423"/>
                  </a:cubicBezTo>
                  <a:lnTo>
                    <a:pt x="13569" y="20453"/>
                  </a:lnTo>
                  <a:cubicBezTo>
                    <a:pt x="16469" y="19155"/>
                    <a:pt x="15829" y="8256"/>
                    <a:pt x="15829" y="8256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5120075" y="3757625"/>
              <a:ext cx="426100" cy="536350"/>
            </a:xfrm>
            <a:custGeom>
              <a:rect b="b" l="l" r="r" t="t"/>
              <a:pathLst>
                <a:path extrusionOk="0" h="21454" w="17044">
                  <a:moveTo>
                    <a:pt x="1489" y="1341"/>
                  </a:moveTo>
                  <a:lnTo>
                    <a:pt x="15903" y="9065"/>
                  </a:lnTo>
                  <a:cubicBezTo>
                    <a:pt x="16099" y="12949"/>
                    <a:pt x="15798" y="18980"/>
                    <a:pt x="14204" y="20317"/>
                  </a:cubicBezTo>
                  <a:lnTo>
                    <a:pt x="1276" y="6945"/>
                  </a:lnTo>
                  <a:cubicBezTo>
                    <a:pt x="1315" y="6905"/>
                    <a:pt x="1337" y="6884"/>
                    <a:pt x="1337" y="6884"/>
                  </a:cubicBezTo>
                  <a:cubicBezTo>
                    <a:pt x="1433" y="6792"/>
                    <a:pt x="1489" y="6662"/>
                    <a:pt x="1489" y="6531"/>
                  </a:cubicBezTo>
                  <a:lnTo>
                    <a:pt x="1489" y="1341"/>
                  </a:lnTo>
                  <a:close/>
                  <a:moveTo>
                    <a:pt x="986" y="0"/>
                  </a:moveTo>
                  <a:cubicBezTo>
                    <a:pt x="725" y="0"/>
                    <a:pt x="488" y="209"/>
                    <a:pt x="488" y="500"/>
                  </a:cubicBezTo>
                  <a:lnTo>
                    <a:pt x="488" y="6309"/>
                  </a:lnTo>
                  <a:cubicBezTo>
                    <a:pt x="418" y="6374"/>
                    <a:pt x="331" y="6453"/>
                    <a:pt x="227" y="6544"/>
                  </a:cubicBezTo>
                  <a:cubicBezTo>
                    <a:pt x="13" y="6731"/>
                    <a:pt x="0" y="7062"/>
                    <a:pt x="196" y="7267"/>
                  </a:cubicBezTo>
                  <a:lnTo>
                    <a:pt x="13765" y="21301"/>
                  </a:lnTo>
                  <a:cubicBezTo>
                    <a:pt x="13860" y="21401"/>
                    <a:pt x="13987" y="21454"/>
                    <a:pt x="14126" y="21454"/>
                  </a:cubicBezTo>
                  <a:cubicBezTo>
                    <a:pt x="14196" y="21454"/>
                    <a:pt x="14265" y="21440"/>
                    <a:pt x="14326" y="21410"/>
                  </a:cubicBezTo>
                  <a:cubicBezTo>
                    <a:pt x="15733" y="20783"/>
                    <a:pt x="16556" y="18488"/>
                    <a:pt x="16843" y="14404"/>
                  </a:cubicBezTo>
                  <a:cubicBezTo>
                    <a:pt x="17043" y="11517"/>
                    <a:pt x="16887" y="8756"/>
                    <a:pt x="16887" y="8730"/>
                  </a:cubicBezTo>
                  <a:cubicBezTo>
                    <a:pt x="16874" y="8556"/>
                    <a:pt x="16778" y="8399"/>
                    <a:pt x="16621" y="8316"/>
                  </a:cubicBezTo>
                  <a:lnTo>
                    <a:pt x="1224" y="60"/>
                  </a:lnTo>
                  <a:cubicBezTo>
                    <a:pt x="1146" y="19"/>
                    <a:pt x="1065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4631500" y="1845250"/>
              <a:ext cx="1216225" cy="2555400"/>
            </a:xfrm>
            <a:custGeom>
              <a:rect b="b" l="l" r="r" t="t"/>
              <a:pathLst>
                <a:path extrusionOk="0" h="102216" w="48649">
                  <a:moveTo>
                    <a:pt x="1" y="1"/>
                  </a:moveTo>
                  <a:lnTo>
                    <a:pt x="1" y="63827"/>
                  </a:lnTo>
                  <a:lnTo>
                    <a:pt x="48648" y="102216"/>
                  </a:lnTo>
                  <a:lnTo>
                    <a:pt x="48648" y="35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4618975" y="1832700"/>
              <a:ext cx="1241250" cy="2580375"/>
            </a:xfrm>
            <a:custGeom>
              <a:rect b="b" l="l" r="r" t="t"/>
              <a:pathLst>
                <a:path extrusionOk="0" h="103215" w="49650">
                  <a:moveTo>
                    <a:pt x="998" y="1043"/>
                  </a:moveTo>
                  <a:lnTo>
                    <a:pt x="48653" y="4539"/>
                  </a:lnTo>
                  <a:lnTo>
                    <a:pt x="48653" y="101686"/>
                  </a:lnTo>
                  <a:lnTo>
                    <a:pt x="998" y="64090"/>
                  </a:lnTo>
                  <a:lnTo>
                    <a:pt x="998" y="1043"/>
                  </a:lnTo>
                  <a:close/>
                  <a:moveTo>
                    <a:pt x="498" y="0"/>
                  </a:moveTo>
                  <a:cubicBezTo>
                    <a:pt x="224" y="0"/>
                    <a:pt x="1" y="224"/>
                    <a:pt x="1" y="503"/>
                  </a:cubicBezTo>
                  <a:lnTo>
                    <a:pt x="1" y="64329"/>
                  </a:lnTo>
                  <a:cubicBezTo>
                    <a:pt x="1" y="64482"/>
                    <a:pt x="71" y="64630"/>
                    <a:pt x="188" y="64721"/>
                  </a:cubicBezTo>
                  <a:lnTo>
                    <a:pt x="48840" y="103105"/>
                  </a:lnTo>
                  <a:cubicBezTo>
                    <a:pt x="48931" y="103175"/>
                    <a:pt x="49040" y="103214"/>
                    <a:pt x="49149" y="103214"/>
                  </a:cubicBezTo>
                  <a:cubicBezTo>
                    <a:pt x="49428" y="103214"/>
                    <a:pt x="49650" y="102992"/>
                    <a:pt x="49650" y="102718"/>
                  </a:cubicBezTo>
                  <a:lnTo>
                    <a:pt x="49650" y="4073"/>
                  </a:lnTo>
                  <a:cubicBezTo>
                    <a:pt x="49650" y="3808"/>
                    <a:pt x="49450" y="3590"/>
                    <a:pt x="49188" y="3572"/>
                  </a:cubicBezTo>
                  <a:lnTo>
                    <a:pt x="536" y="2"/>
                  </a:lnTo>
                  <a:cubicBezTo>
                    <a:pt x="524" y="1"/>
                    <a:pt x="511" y="0"/>
                    <a:pt x="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4715100" y="1928975"/>
              <a:ext cx="1021025" cy="1975075"/>
            </a:xfrm>
            <a:custGeom>
              <a:rect b="b" l="l" r="r" t="t"/>
              <a:pathLst>
                <a:path extrusionOk="0" h="79003" w="40841">
                  <a:moveTo>
                    <a:pt x="1" y="0"/>
                  </a:moveTo>
                  <a:lnTo>
                    <a:pt x="1" y="53786"/>
                  </a:lnTo>
                  <a:lnTo>
                    <a:pt x="40841" y="79002"/>
                  </a:lnTo>
                  <a:lnTo>
                    <a:pt x="40841" y="357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4702600" y="1916400"/>
              <a:ext cx="1046050" cy="2000150"/>
            </a:xfrm>
            <a:custGeom>
              <a:rect b="b" l="l" r="r" t="t"/>
              <a:pathLst>
                <a:path extrusionOk="0" h="80006" w="41842">
                  <a:moveTo>
                    <a:pt x="1002" y="1047"/>
                  </a:moveTo>
                  <a:lnTo>
                    <a:pt x="40845" y="4531"/>
                  </a:lnTo>
                  <a:lnTo>
                    <a:pt x="40845" y="78612"/>
                  </a:lnTo>
                  <a:lnTo>
                    <a:pt x="1002" y="54010"/>
                  </a:lnTo>
                  <a:lnTo>
                    <a:pt x="1002" y="1047"/>
                  </a:lnTo>
                  <a:close/>
                  <a:moveTo>
                    <a:pt x="499" y="0"/>
                  </a:moveTo>
                  <a:cubicBezTo>
                    <a:pt x="227" y="0"/>
                    <a:pt x="0" y="222"/>
                    <a:pt x="0" y="503"/>
                  </a:cubicBezTo>
                  <a:lnTo>
                    <a:pt x="0" y="54289"/>
                  </a:lnTo>
                  <a:cubicBezTo>
                    <a:pt x="0" y="54459"/>
                    <a:pt x="92" y="54620"/>
                    <a:pt x="240" y="54711"/>
                  </a:cubicBezTo>
                  <a:lnTo>
                    <a:pt x="41080" y="79932"/>
                  </a:lnTo>
                  <a:cubicBezTo>
                    <a:pt x="41158" y="79980"/>
                    <a:pt x="41249" y="80006"/>
                    <a:pt x="41341" y="80006"/>
                  </a:cubicBezTo>
                  <a:cubicBezTo>
                    <a:pt x="41620" y="80006"/>
                    <a:pt x="41842" y="79779"/>
                    <a:pt x="41842" y="79505"/>
                  </a:cubicBezTo>
                  <a:lnTo>
                    <a:pt x="41842" y="4074"/>
                  </a:lnTo>
                  <a:cubicBezTo>
                    <a:pt x="41842" y="3812"/>
                    <a:pt x="41646" y="3599"/>
                    <a:pt x="41389" y="3573"/>
                  </a:cubicBezTo>
                  <a:lnTo>
                    <a:pt x="544" y="2"/>
                  </a:lnTo>
                  <a:cubicBezTo>
                    <a:pt x="529" y="1"/>
                    <a:pt x="514" y="0"/>
                    <a:pt x="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5847700" y="1934525"/>
              <a:ext cx="122800" cy="2466675"/>
            </a:xfrm>
            <a:custGeom>
              <a:rect b="b" l="l" r="r" t="t"/>
              <a:pathLst>
                <a:path extrusionOk="0" h="98667" w="4912">
                  <a:moveTo>
                    <a:pt x="0" y="0"/>
                  </a:moveTo>
                  <a:lnTo>
                    <a:pt x="0" y="98667"/>
                  </a:lnTo>
                  <a:lnTo>
                    <a:pt x="4912" y="98667"/>
                  </a:lnTo>
                  <a:lnTo>
                    <a:pt x="4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5835275" y="1922000"/>
              <a:ext cx="147750" cy="2491725"/>
            </a:xfrm>
            <a:custGeom>
              <a:rect b="b" l="l" r="r" t="t"/>
              <a:pathLst>
                <a:path extrusionOk="0" h="99669" w="5910">
                  <a:moveTo>
                    <a:pt x="4908" y="1002"/>
                  </a:moveTo>
                  <a:lnTo>
                    <a:pt x="4908" y="98667"/>
                  </a:lnTo>
                  <a:lnTo>
                    <a:pt x="1002" y="98667"/>
                  </a:lnTo>
                  <a:lnTo>
                    <a:pt x="1002" y="1002"/>
                  </a:lnTo>
                  <a:close/>
                  <a:moveTo>
                    <a:pt x="497" y="0"/>
                  </a:moveTo>
                  <a:cubicBezTo>
                    <a:pt x="223" y="0"/>
                    <a:pt x="1" y="227"/>
                    <a:pt x="1" y="501"/>
                  </a:cubicBezTo>
                  <a:lnTo>
                    <a:pt x="1" y="99168"/>
                  </a:lnTo>
                  <a:cubicBezTo>
                    <a:pt x="1" y="99442"/>
                    <a:pt x="223" y="99668"/>
                    <a:pt x="497" y="99668"/>
                  </a:cubicBezTo>
                  <a:lnTo>
                    <a:pt x="5409" y="99668"/>
                  </a:lnTo>
                  <a:cubicBezTo>
                    <a:pt x="5683" y="99668"/>
                    <a:pt x="5910" y="99442"/>
                    <a:pt x="5910" y="99168"/>
                  </a:cubicBezTo>
                  <a:lnTo>
                    <a:pt x="5910" y="501"/>
                  </a:lnTo>
                  <a:cubicBezTo>
                    <a:pt x="5910" y="227"/>
                    <a:pt x="5683" y="0"/>
                    <a:pt x="5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4782050" y="2012675"/>
              <a:ext cx="859275" cy="1684975"/>
            </a:xfrm>
            <a:custGeom>
              <a:rect b="b" l="l" r="r" t="t"/>
              <a:pathLst>
                <a:path extrusionOk="0" h="67399" w="34371">
                  <a:moveTo>
                    <a:pt x="1" y="1"/>
                  </a:moveTo>
                  <a:lnTo>
                    <a:pt x="227" y="47982"/>
                  </a:lnTo>
                  <a:lnTo>
                    <a:pt x="34370" y="67398"/>
                  </a:lnTo>
                  <a:lnTo>
                    <a:pt x="34370" y="7982"/>
                  </a:lnTo>
                  <a:lnTo>
                    <a:pt x="10939" y="4433"/>
                  </a:lnTo>
                  <a:lnTo>
                    <a:pt x="9376" y="11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4769550" y="2000075"/>
              <a:ext cx="884275" cy="1710075"/>
            </a:xfrm>
            <a:custGeom>
              <a:rect b="b" l="l" r="r" t="t"/>
              <a:pathLst>
                <a:path extrusionOk="0" h="68403" w="35371">
                  <a:moveTo>
                    <a:pt x="1006" y="1066"/>
                  </a:moveTo>
                  <a:lnTo>
                    <a:pt x="9541" y="2081"/>
                  </a:lnTo>
                  <a:lnTo>
                    <a:pt x="10986" y="5151"/>
                  </a:lnTo>
                  <a:cubicBezTo>
                    <a:pt x="11056" y="5299"/>
                    <a:pt x="11200" y="5408"/>
                    <a:pt x="11365" y="5429"/>
                  </a:cubicBezTo>
                  <a:lnTo>
                    <a:pt x="34374" y="8913"/>
                  </a:lnTo>
                  <a:lnTo>
                    <a:pt x="34374" y="67040"/>
                  </a:lnTo>
                  <a:lnTo>
                    <a:pt x="1224" y="48194"/>
                  </a:lnTo>
                  <a:lnTo>
                    <a:pt x="1006" y="1066"/>
                  </a:lnTo>
                  <a:close/>
                  <a:moveTo>
                    <a:pt x="503" y="0"/>
                  </a:moveTo>
                  <a:cubicBezTo>
                    <a:pt x="228" y="0"/>
                    <a:pt x="0" y="224"/>
                    <a:pt x="4" y="505"/>
                  </a:cubicBezTo>
                  <a:lnTo>
                    <a:pt x="226" y="48486"/>
                  </a:lnTo>
                  <a:cubicBezTo>
                    <a:pt x="226" y="48664"/>
                    <a:pt x="322" y="48830"/>
                    <a:pt x="479" y="48921"/>
                  </a:cubicBezTo>
                  <a:lnTo>
                    <a:pt x="34622" y="68338"/>
                  </a:lnTo>
                  <a:cubicBezTo>
                    <a:pt x="34700" y="68377"/>
                    <a:pt x="34783" y="68403"/>
                    <a:pt x="34870" y="68403"/>
                  </a:cubicBezTo>
                  <a:cubicBezTo>
                    <a:pt x="35149" y="68403"/>
                    <a:pt x="35371" y="68176"/>
                    <a:pt x="35371" y="67902"/>
                  </a:cubicBezTo>
                  <a:lnTo>
                    <a:pt x="35371" y="8486"/>
                  </a:lnTo>
                  <a:cubicBezTo>
                    <a:pt x="35371" y="8238"/>
                    <a:pt x="35188" y="8029"/>
                    <a:pt x="34944" y="7990"/>
                  </a:cubicBezTo>
                  <a:lnTo>
                    <a:pt x="11779" y="4485"/>
                  </a:lnTo>
                  <a:lnTo>
                    <a:pt x="10329" y="1406"/>
                  </a:lnTo>
                  <a:cubicBezTo>
                    <a:pt x="10255" y="1249"/>
                    <a:pt x="10107" y="1140"/>
                    <a:pt x="9932" y="1123"/>
                  </a:cubicBezTo>
                  <a:lnTo>
                    <a:pt x="562" y="4"/>
                  </a:lnTo>
                  <a:cubicBezTo>
                    <a:pt x="542" y="2"/>
                    <a:pt x="522" y="0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4837900" y="2157675"/>
              <a:ext cx="753225" cy="1422725"/>
            </a:xfrm>
            <a:custGeom>
              <a:rect b="b" l="l" r="r" t="t"/>
              <a:pathLst>
                <a:path extrusionOk="0" h="56909" w="30129">
                  <a:moveTo>
                    <a:pt x="1" y="1"/>
                  </a:moveTo>
                  <a:lnTo>
                    <a:pt x="1" y="40841"/>
                  </a:lnTo>
                  <a:lnTo>
                    <a:pt x="30129" y="56908"/>
                  </a:lnTo>
                  <a:lnTo>
                    <a:pt x="30129" y="5357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4825375" y="2145275"/>
              <a:ext cx="778275" cy="1447650"/>
            </a:xfrm>
            <a:custGeom>
              <a:rect b="b" l="l" r="r" t="t"/>
              <a:pathLst>
                <a:path extrusionOk="0" h="57906" w="31131">
                  <a:moveTo>
                    <a:pt x="1002" y="1093"/>
                  </a:moveTo>
                  <a:lnTo>
                    <a:pt x="30129" y="6271"/>
                  </a:lnTo>
                  <a:lnTo>
                    <a:pt x="30129" y="56573"/>
                  </a:lnTo>
                  <a:lnTo>
                    <a:pt x="1002" y="41036"/>
                  </a:lnTo>
                  <a:lnTo>
                    <a:pt x="1002" y="1093"/>
                  </a:lnTo>
                  <a:close/>
                  <a:moveTo>
                    <a:pt x="497" y="1"/>
                  </a:moveTo>
                  <a:cubicBezTo>
                    <a:pt x="230" y="1"/>
                    <a:pt x="1" y="219"/>
                    <a:pt x="1" y="497"/>
                  </a:cubicBezTo>
                  <a:lnTo>
                    <a:pt x="1" y="41337"/>
                  </a:lnTo>
                  <a:cubicBezTo>
                    <a:pt x="1" y="41524"/>
                    <a:pt x="105" y="41694"/>
                    <a:pt x="266" y="41781"/>
                  </a:cubicBezTo>
                  <a:lnTo>
                    <a:pt x="30395" y="57849"/>
                  </a:lnTo>
                  <a:cubicBezTo>
                    <a:pt x="30464" y="57888"/>
                    <a:pt x="30547" y="57905"/>
                    <a:pt x="30630" y="57905"/>
                  </a:cubicBezTo>
                  <a:cubicBezTo>
                    <a:pt x="30721" y="57905"/>
                    <a:pt x="30808" y="57883"/>
                    <a:pt x="30887" y="57836"/>
                  </a:cubicBezTo>
                  <a:cubicBezTo>
                    <a:pt x="31039" y="57744"/>
                    <a:pt x="31131" y="57583"/>
                    <a:pt x="31131" y="57404"/>
                  </a:cubicBezTo>
                  <a:lnTo>
                    <a:pt x="31131" y="5853"/>
                  </a:lnTo>
                  <a:cubicBezTo>
                    <a:pt x="31131" y="5613"/>
                    <a:pt x="30956" y="5404"/>
                    <a:pt x="30717" y="5365"/>
                  </a:cubicBezTo>
                  <a:lnTo>
                    <a:pt x="589" y="9"/>
                  </a:lnTo>
                  <a:cubicBezTo>
                    <a:pt x="558" y="3"/>
                    <a:pt x="527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4947850" y="2616000"/>
              <a:ext cx="483250" cy="546050"/>
            </a:xfrm>
            <a:custGeom>
              <a:rect b="b" l="l" r="r" t="t"/>
              <a:pathLst>
                <a:path extrusionOk="0" h="21842" w="19330">
                  <a:moveTo>
                    <a:pt x="8035" y="0"/>
                  </a:moveTo>
                  <a:cubicBezTo>
                    <a:pt x="7383" y="0"/>
                    <a:pt x="6736" y="102"/>
                    <a:pt x="6105" y="313"/>
                  </a:cubicBezTo>
                  <a:cubicBezTo>
                    <a:pt x="1851" y="1742"/>
                    <a:pt x="1" y="7646"/>
                    <a:pt x="1969" y="13503"/>
                  </a:cubicBezTo>
                  <a:cubicBezTo>
                    <a:pt x="3645" y="18495"/>
                    <a:pt x="7549" y="21841"/>
                    <a:pt x="11298" y="21841"/>
                  </a:cubicBezTo>
                  <a:cubicBezTo>
                    <a:pt x="11951" y="21841"/>
                    <a:pt x="12599" y="21740"/>
                    <a:pt x="13229" y="21528"/>
                  </a:cubicBezTo>
                  <a:cubicBezTo>
                    <a:pt x="17479" y="20104"/>
                    <a:pt x="19330" y="14195"/>
                    <a:pt x="17362" y="8338"/>
                  </a:cubicBezTo>
                  <a:cubicBezTo>
                    <a:pt x="15685" y="3346"/>
                    <a:pt x="11782" y="0"/>
                    <a:pt x="8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5057900" y="2720725"/>
              <a:ext cx="235400" cy="352175"/>
            </a:xfrm>
            <a:custGeom>
              <a:rect b="b" l="l" r="r" t="t"/>
              <a:pathLst>
                <a:path extrusionOk="0" h="14087" w="9416">
                  <a:moveTo>
                    <a:pt x="966" y="1"/>
                  </a:moveTo>
                  <a:cubicBezTo>
                    <a:pt x="780" y="1"/>
                    <a:pt x="602" y="66"/>
                    <a:pt x="454" y="204"/>
                  </a:cubicBezTo>
                  <a:cubicBezTo>
                    <a:pt x="23" y="601"/>
                    <a:pt x="1" y="1445"/>
                    <a:pt x="397" y="2085"/>
                  </a:cubicBezTo>
                  <a:lnTo>
                    <a:pt x="3258" y="6684"/>
                  </a:lnTo>
                  <a:lnTo>
                    <a:pt x="397" y="9858"/>
                  </a:lnTo>
                  <a:cubicBezTo>
                    <a:pt x="1" y="10298"/>
                    <a:pt x="23" y="11151"/>
                    <a:pt x="454" y="11761"/>
                  </a:cubicBezTo>
                  <a:cubicBezTo>
                    <a:pt x="658" y="12053"/>
                    <a:pt x="915" y="12236"/>
                    <a:pt x="1172" y="12301"/>
                  </a:cubicBezTo>
                  <a:cubicBezTo>
                    <a:pt x="1239" y="12319"/>
                    <a:pt x="1308" y="12329"/>
                    <a:pt x="1375" y="12329"/>
                  </a:cubicBezTo>
                  <a:cubicBezTo>
                    <a:pt x="1592" y="12329"/>
                    <a:pt x="1802" y="12235"/>
                    <a:pt x="1952" y="12066"/>
                  </a:cubicBezTo>
                  <a:lnTo>
                    <a:pt x="4708" y="9009"/>
                  </a:lnTo>
                  <a:lnTo>
                    <a:pt x="7464" y="13437"/>
                  </a:lnTo>
                  <a:cubicBezTo>
                    <a:pt x="7673" y="13773"/>
                    <a:pt x="7956" y="13986"/>
                    <a:pt x="8244" y="14060"/>
                  </a:cubicBezTo>
                  <a:cubicBezTo>
                    <a:pt x="8309" y="14078"/>
                    <a:pt x="8375" y="14087"/>
                    <a:pt x="8441" y="14087"/>
                  </a:cubicBezTo>
                  <a:cubicBezTo>
                    <a:pt x="8632" y="14087"/>
                    <a:pt x="8820" y="14014"/>
                    <a:pt x="8962" y="13882"/>
                  </a:cubicBezTo>
                  <a:cubicBezTo>
                    <a:pt x="9393" y="13481"/>
                    <a:pt x="9415" y="12641"/>
                    <a:pt x="9019" y="12000"/>
                  </a:cubicBezTo>
                  <a:lnTo>
                    <a:pt x="6158" y="7402"/>
                  </a:lnTo>
                  <a:lnTo>
                    <a:pt x="9019" y="4228"/>
                  </a:lnTo>
                  <a:cubicBezTo>
                    <a:pt x="9415" y="3788"/>
                    <a:pt x="9393" y="2935"/>
                    <a:pt x="8962" y="2325"/>
                  </a:cubicBezTo>
                  <a:cubicBezTo>
                    <a:pt x="8705" y="1957"/>
                    <a:pt x="8358" y="1762"/>
                    <a:pt x="8036" y="1762"/>
                  </a:cubicBezTo>
                  <a:cubicBezTo>
                    <a:pt x="7824" y="1762"/>
                    <a:pt x="7623" y="1846"/>
                    <a:pt x="7464" y="2020"/>
                  </a:cubicBezTo>
                  <a:lnTo>
                    <a:pt x="4708" y="5081"/>
                  </a:lnTo>
                  <a:lnTo>
                    <a:pt x="1952" y="649"/>
                  </a:lnTo>
                  <a:cubicBezTo>
                    <a:pt x="1690" y="231"/>
                    <a:pt x="1315" y="1"/>
                    <a:pt x="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4957550" y="2491050"/>
              <a:ext cx="449275" cy="149025"/>
            </a:xfrm>
            <a:custGeom>
              <a:rect b="b" l="l" r="r" t="t"/>
              <a:pathLst>
                <a:path extrusionOk="0" h="5961" w="17971">
                  <a:moveTo>
                    <a:pt x="557" y="0"/>
                  </a:moveTo>
                  <a:cubicBezTo>
                    <a:pt x="342" y="0"/>
                    <a:pt x="142" y="142"/>
                    <a:pt x="78" y="360"/>
                  </a:cubicBezTo>
                  <a:cubicBezTo>
                    <a:pt x="0" y="630"/>
                    <a:pt x="157" y="909"/>
                    <a:pt x="427" y="983"/>
                  </a:cubicBezTo>
                  <a:lnTo>
                    <a:pt x="17300" y="5938"/>
                  </a:lnTo>
                  <a:cubicBezTo>
                    <a:pt x="17348" y="5951"/>
                    <a:pt x="17396" y="5960"/>
                    <a:pt x="17444" y="5960"/>
                  </a:cubicBezTo>
                  <a:cubicBezTo>
                    <a:pt x="17692" y="5960"/>
                    <a:pt x="17901" y="5777"/>
                    <a:pt x="17936" y="5529"/>
                  </a:cubicBezTo>
                  <a:cubicBezTo>
                    <a:pt x="17971" y="5285"/>
                    <a:pt x="17823" y="5050"/>
                    <a:pt x="17583" y="4980"/>
                  </a:cubicBezTo>
                  <a:lnTo>
                    <a:pt x="710" y="25"/>
                  </a:lnTo>
                  <a:cubicBezTo>
                    <a:pt x="659" y="8"/>
                    <a:pt x="608" y="0"/>
                    <a:pt x="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4940875" y="2373875"/>
              <a:ext cx="574050" cy="177675"/>
            </a:xfrm>
            <a:custGeom>
              <a:rect b="b" l="l" r="r" t="t"/>
              <a:pathLst>
                <a:path extrusionOk="0" h="7107" w="22962">
                  <a:moveTo>
                    <a:pt x="555" y="0"/>
                  </a:moveTo>
                  <a:cubicBezTo>
                    <a:pt x="337" y="0"/>
                    <a:pt x="139" y="145"/>
                    <a:pt x="75" y="366"/>
                  </a:cubicBezTo>
                  <a:cubicBezTo>
                    <a:pt x="1" y="636"/>
                    <a:pt x="162" y="915"/>
                    <a:pt x="432" y="985"/>
                  </a:cubicBezTo>
                  <a:lnTo>
                    <a:pt x="22300" y="7090"/>
                  </a:lnTo>
                  <a:cubicBezTo>
                    <a:pt x="22343" y="7103"/>
                    <a:pt x="22391" y="7107"/>
                    <a:pt x="22435" y="7107"/>
                  </a:cubicBezTo>
                  <a:cubicBezTo>
                    <a:pt x="22683" y="7103"/>
                    <a:pt x="22892" y="6920"/>
                    <a:pt x="22927" y="6672"/>
                  </a:cubicBezTo>
                  <a:cubicBezTo>
                    <a:pt x="22962" y="6428"/>
                    <a:pt x="22809" y="6193"/>
                    <a:pt x="22570" y="6127"/>
                  </a:cubicBezTo>
                  <a:lnTo>
                    <a:pt x="702" y="22"/>
                  </a:lnTo>
                  <a:cubicBezTo>
                    <a:pt x="653" y="7"/>
                    <a:pt x="604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4867850" y="5014950"/>
              <a:ext cx="787875" cy="254875"/>
            </a:xfrm>
            <a:custGeom>
              <a:rect b="b" l="l" r="r" t="t"/>
              <a:pathLst>
                <a:path extrusionOk="0" h="10195" w="31515">
                  <a:moveTo>
                    <a:pt x="19684" y="1"/>
                  </a:moveTo>
                  <a:cubicBezTo>
                    <a:pt x="19320" y="1"/>
                    <a:pt x="18945" y="7"/>
                    <a:pt x="18559" y="22"/>
                  </a:cubicBezTo>
                  <a:cubicBezTo>
                    <a:pt x="18559" y="22"/>
                    <a:pt x="7899" y="1010"/>
                    <a:pt x="3950" y="4167"/>
                  </a:cubicBezTo>
                  <a:cubicBezTo>
                    <a:pt x="0" y="7328"/>
                    <a:pt x="2961" y="8904"/>
                    <a:pt x="6715" y="9893"/>
                  </a:cubicBezTo>
                  <a:cubicBezTo>
                    <a:pt x="7499" y="10100"/>
                    <a:pt x="8854" y="10194"/>
                    <a:pt x="10526" y="10194"/>
                  </a:cubicBezTo>
                  <a:cubicBezTo>
                    <a:pt x="16846" y="10194"/>
                    <a:pt x="27700" y="8846"/>
                    <a:pt x="29419" y="7128"/>
                  </a:cubicBezTo>
                  <a:cubicBezTo>
                    <a:pt x="31514" y="5037"/>
                    <a:pt x="29568" y="1"/>
                    <a:pt x="19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4902675" y="5002450"/>
              <a:ext cx="738525" cy="279875"/>
            </a:xfrm>
            <a:custGeom>
              <a:rect b="b" l="l" r="r" t="t"/>
              <a:pathLst>
                <a:path extrusionOk="0" h="11195" w="29541">
                  <a:moveTo>
                    <a:pt x="18181" y="1004"/>
                  </a:moveTo>
                  <a:cubicBezTo>
                    <a:pt x="22336" y="1004"/>
                    <a:pt x="26849" y="1977"/>
                    <a:pt x="28052" y="4741"/>
                  </a:cubicBezTo>
                  <a:cubicBezTo>
                    <a:pt x="28461" y="5681"/>
                    <a:pt x="28317" y="6626"/>
                    <a:pt x="27673" y="7275"/>
                  </a:cubicBezTo>
                  <a:cubicBezTo>
                    <a:pt x="26802" y="8146"/>
                    <a:pt x="22696" y="9095"/>
                    <a:pt x="17209" y="9701"/>
                  </a:cubicBezTo>
                  <a:cubicBezTo>
                    <a:pt x="14230" y="10029"/>
                    <a:pt x="11374" y="10197"/>
                    <a:pt x="9154" y="10197"/>
                  </a:cubicBezTo>
                  <a:cubicBezTo>
                    <a:pt x="7487" y="10197"/>
                    <a:pt x="6178" y="10102"/>
                    <a:pt x="5444" y="9910"/>
                  </a:cubicBezTo>
                  <a:cubicBezTo>
                    <a:pt x="2813" y="9217"/>
                    <a:pt x="1385" y="8425"/>
                    <a:pt x="1202" y="7554"/>
                  </a:cubicBezTo>
                  <a:cubicBezTo>
                    <a:pt x="1028" y="6731"/>
                    <a:pt x="2012" y="5742"/>
                    <a:pt x="2866" y="5059"/>
                  </a:cubicBezTo>
                  <a:cubicBezTo>
                    <a:pt x="6589" y="2080"/>
                    <a:pt x="16765" y="1061"/>
                    <a:pt x="17196" y="1022"/>
                  </a:cubicBezTo>
                  <a:lnTo>
                    <a:pt x="17200" y="1022"/>
                  </a:lnTo>
                  <a:cubicBezTo>
                    <a:pt x="17524" y="1010"/>
                    <a:pt x="17851" y="1004"/>
                    <a:pt x="18181" y="1004"/>
                  </a:cubicBezTo>
                  <a:close/>
                  <a:moveTo>
                    <a:pt x="18280" y="0"/>
                  </a:moveTo>
                  <a:cubicBezTo>
                    <a:pt x="17911" y="0"/>
                    <a:pt x="17533" y="7"/>
                    <a:pt x="17148" y="21"/>
                  </a:cubicBezTo>
                  <a:lnTo>
                    <a:pt x="17122" y="21"/>
                  </a:lnTo>
                  <a:cubicBezTo>
                    <a:pt x="16678" y="64"/>
                    <a:pt x="6262" y="1061"/>
                    <a:pt x="2243" y="4275"/>
                  </a:cubicBezTo>
                  <a:cubicBezTo>
                    <a:pt x="658" y="5546"/>
                    <a:pt x="0" y="6683"/>
                    <a:pt x="227" y="7759"/>
                  </a:cubicBezTo>
                  <a:cubicBezTo>
                    <a:pt x="501" y="9069"/>
                    <a:pt x="2082" y="10062"/>
                    <a:pt x="5191" y="10876"/>
                  </a:cubicBezTo>
                  <a:cubicBezTo>
                    <a:pt x="5931" y="11072"/>
                    <a:pt x="7316" y="11194"/>
                    <a:pt x="9249" y="11194"/>
                  </a:cubicBezTo>
                  <a:cubicBezTo>
                    <a:pt x="11344" y="11194"/>
                    <a:pt x="14074" y="11050"/>
                    <a:pt x="17322" y="10693"/>
                  </a:cubicBezTo>
                  <a:cubicBezTo>
                    <a:pt x="20140" y="10384"/>
                    <a:pt x="26867" y="9500"/>
                    <a:pt x="28378" y="7985"/>
                  </a:cubicBezTo>
                  <a:cubicBezTo>
                    <a:pt x="29314" y="7049"/>
                    <a:pt x="29541" y="5651"/>
                    <a:pt x="28970" y="4340"/>
                  </a:cubicBezTo>
                  <a:cubicBezTo>
                    <a:pt x="28570" y="3426"/>
                    <a:pt x="27616" y="2133"/>
                    <a:pt x="25317" y="1175"/>
                  </a:cubicBezTo>
                  <a:cubicBezTo>
                    <a:pt x="23447" y="394"/>
                    <a:pt x="21085" y="0"/>
                    <a:pt x="18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5057250" y="5153600"/>
              <a:ext cx="564575" cy="116200"/>
            </a:xfrm>
            <a:custGeom>
              <a:rect b="b" l="l" r="r" t="t"/>
              <a:pathLst>
                <a:path extrusionOk="0" h="4648" w="22583">
                  <a:moveTo>
                    <a:pt x="21470" y="0"/>
                  </a:moveTo>
                  <a:cubicBezTo>
                    <a:pt x="16857" y="0"/>
                    <a:pt x="11124" y="1309"/>
                    <a:pt x="5849" y="2967"/>
                  </a:cubicBezTo>
                  <a:cubicBezTo>
                    <a:pt x="3928" y="3576"/>
                    <a:pt x="1978" y="4090"/>
                    <a:pt x="1" y="4504"/>
                  </a:cubicBezTo>
                  <a:cubicBezTo>
                    <a:pt x="773" y="4601"/>
                    <a:pt x="1786" y="4647"/>
                    <a:pt x="2953" y="4647"/>
                  </a:cubicBezTo>
                  <a:cubicBezTo>
                    <a:pt x="9276" y="4647"/>
                    <a:pt x="20126" y="3302"/>
                    <a:pt x="21843" y="1582"/>
                  </a:cubicBezTo>
                  <a:cubicBezTo>
                    <a:pt x="22261" y="1164"/>
                    <a:pt x="22522" y="615"/>
                    <a:pt x="22583" y="27"/>
                  </a:cubicBezTo>
                  <a:cubicBezTo>
                    <a:pt x="22220" y="9"/>
                    <a:pt x="21849" y="0"/>
                    <a:pt x="21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5040925" y="5141075"/>
              <a:ext cx="594075" cy="141250"/>
            </a:xfrm>
            <a:custGeom>
              <a:rect b="b" l="l" r="r" t="t"/>
              <a:pathLst>
                <a:path extrusionOk="0" h="5650" w="23763">
                  <a:moveTo>
                    <a:pt x="22125" y="999"/>
                  </a:moveTo>
                  <a:cubicBezTo>
                    <a:pt x="22291" y="999"/>
                    <a:pt x="22452" y="1003"/>
                    <a:pt x="22613" y="1003"/>
                  </a:cubicBezTo>
                  <a:cubicBezTo>
                    <a:pt x="22509" y="1277"/>
                    <a:pt x="22347" y="1526"/>
                    <a:pt x="22143" y="1730"/>
                  </a:cubicBezTo>
                  <a:cubicBezTo>
                    <a:pt x="21337" y="2536"/>
                    <a:pt x="17597" y="3441"/>
                    <a:pt x="12611" y="4047"/>
                  </a:cubicBezTo>
                  <a:cubicBezTo>
                    <a:pt x="9641" y="4404"/>
                    <a:pt x="6667" y="4613"/>
                    <a:pt x="4272" y="4643"/>
                  </a:cubicBezTo>
                  <a:cubicBezTo>
                    <a:pt x="5052" y="4430"/>
                    <a:pt x="5844" y="4199"/>
                    <a:pt x="6654" y="3942"/>
                  </a:cubicBezTo>
                  <a:cubicBezTo>
                    <a:pt x="11022" y="2571"/>
                    <a:pt x="17118" y="999"/>
                    <a:pt x="22125" y="999"/>
                  </a:cubicBezTo>
                  <a:close/>
                  <a:moveTo>
                    <a:pt x="22135" y="0"/>
                  </a:moveTo>
                  <a:cubicBezTo>
                    <a:pt x="16993" y="0"/>
                    <a:pt x="10792" y="1599"/>
                    <a:pt x="6354" y="2993"/>
                  </a:cubicBezTo>
                  <a:cubicBezTo>
                    <a:pt x="4446" y="3598"/>
                    <a:pt x="2513" y="4108"/>
                    <a:pt x="554" y="4517"/>
                  </a:cubicBezTo>
                  <a:cubicBezTo>
                    <a:pt x="1" y="4630"/>
                    <a:pt x="31" y="5431"/>
                    <a:pt x="593" y="5501"/>
                  </a:cubicBezTo>
                  <a:cubicBezTo>
                    <a:pt x="1377" y="5601"/>
                    <a:pt x="2409" y="5649"/>
                    <a:pt x="3615" y="5649"/>
                  </a:cubicBezTo>
                  <a:cubicBezTo>
                    <a:pt x="6158" y="5649"/>
                    <a:pt x="9454" y="5440"/>
                    <a:pt x="12733" y="5044"/>
                  </a:cubicBezTo>
                  <a:cubicBezTo>
                    <a:pt x="20170" y="4143"/>
                    <a:pt x="22265" y="3028"/>
                    <a:pt x="22848" y="2440"/>
                  </a:cubicBezTo>
                  <a:cubicBezTo>
                    <a:pt x="23349" y="1939"/>
                    <a:pt x="23663" y="1282"/>
                    <a:pt x="23732" y="576"/>
                  </a:cubicBezTo>
                  <a:cubicBezTo>
                    <a:pt x="23763" y="293"/>
                    <a:pt x="23545" y="41"/>
                    <a:pt x="23262" y="28"/>
                  </a:cubicBezTo>
                  <a:cubicBezTo>
                    <a:pt x="22893" y="9"/>
                    <a:pt x="22517" y="0"/>
                    <a:pt x="2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4367950" y="2070250"/>
              <a:ext cx="231475" cy="134475"/>
            </a:xfrm>
            <a:custGeom>
              <a:rect b="b" l="l" r="r" t="t"/>
              <a:pathLst>
                <a:path extrusionOk="0" h="5379" w="9259">
                  <a:moveTo>
                    <a:pt x="764" y="0"/>
                  </a:moveTo>
                  <a:cubicBezTo>
                    <a:pt x="521" y="0"/>
                    <a:pt x="288" y="132"/>
                    <a:pt x="170" y="358"/>
                  </a:cubicBezTo>
                  <a:cubicBezTo>
                    <a:pt x="1" y="680"/>
                    <a:pt x="123" y="1077"/>
                    <a:pt x="440" y="1251"/>
                  </a:cubicBezTo>
                  <a:lnTo>
                    <a:pt x="8226" y="5305"/>
                  </a:lnTo>
                  <a:cubicBezTo>
                    <a:pt x="8322" y="5353"/>
                    <a:pt x="8426" y="5379"/>
                    <a:pt x="8535" y="5379"/>
                  </a:cubicBezTo>
                  <a:cubicBezTo>
                    <a:pt x="8844" y="5379"/>
                    <a:pt x="9110" y="5170"/>
                    <a:pt x="9184" y="4869"/>
                  </a:cubicBezTo>
                  <a:cubicBezTo>
                    <a:pt x="9258" y="4569"/>
                    <a:pt x="9119" y="4260"/>
                    <a:pt x="8844" y="4120"/>
                  </a:cubicBezTo>
                  <a:lnTo>
                    <a:pt x="1054" y="66"/>
                  </a:lnTo>
                  <a:cubicBezTo>
                    <a:pt x="961" y="21"/>
                    <a:pt x="861" y="0"/>
                    <a:pt x="7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4256050" y="2012050"/>
              <a:ext cx="94625" cy="63350"/>
            </a:xfrm>
            <a:custGeom>
              <a:rect b="b" l="l" r="r" t="t"/>
              <a:pathLst>
                <a:path extrusionOk="0" h="2534" w="3785">
                  <a:moveTo>
                    <a:pt x="756" y="0"/>
                  </a:moveTo>
                  <a:cubicBezTo>
                    <a:pt x="514" y="0"/>
                    <a:pt x="283" y="132"/>
                    <a:pt x="166" y="361"/>
                  </a:cubicBezTo>
                  <a:cubicBezTo>
                    <a:pt x="0" y="679"/>
                    <a:pt x="118" y="1075"/>
                    <a:pt x="436" y="1249"/>
                  </a:cubicBezTo>
                  <a:lnTo>
                    <a:pt x="2757" y="2460"/>
                  </a:lnTo>
                  <a:cubicBezTo>
                    <a:pt x="2852" y="2508"/>
                    <a:pt x="2957" y="2534"/>
                    <a:pt x="3066" y="2534"/>
                  </a:cubicBezTo>
                  <a:cubicBezTo>
                    <a:pt x="3371" y="2534"/>
                    <a:pt x="3641" y="2325"/>
                    <a:pt x="3710" y="2024"/>
                  </a:cubicBezTo>
                  <a:cubicBezTo>
                    <a:pt x="3784" y="1728"/>
                    <a:pt x="3645" y="1415"/>
                    <a:pt x="3371" y="1275"/>
                  </a:cubicBezTo>
                  <a:lnTo>
                    <a:pt x="1050" y="69"/>
                  </a:lnTo>
                  <a:cubicBezTo>
                    <a:pt x="955" y="22"/>
                    <a:pt x="854" y="0"/>
                    <a:pt x="7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4412250" y="2580950"/>
              <a:ext cx="100400" cy="40925"/>
            </a:xfrm>
            <a:custGeom>
              <a:rect b="b" l="l" r="r" t="t"/>
              <a:pathLst>
                <a:path extrusionOk="0" h="1637" w="4016">
                  <a:moveTo>
                    <a:pt x="699" y="1"/>
                  </a:moveTo>
                  <a:cubicBezTo>
                    <a:pt x="368" y="1"/>
                    <a:pt x="81" y="252"/>
                    <a:pt x="44" y="587"/>
                  </a:cubicBezTo>
                  <a:cubicBezTo>
                    <a:pt x="1" y="949"/>
                    <a:pt x="253" y="1275"/>
                    <a:pt x="610" y="1328"/>
                  </a:cubicBezTo>
                  <a:lnTo>
                    <a:pt x="3254" y="1633"/>
                  </a:lnTo>
                  <a:cubicBezTo>
                    <a:pt x="3275" y="1633"/>
                    <a:pt x="3301" y="1637"/>
                    <a:pt x="3328" y="1637"/>
                  </a:cubicBezTo>
                  <a:cubicBezTo>
                    <a:pt x="3680" y="1637"/>
                    <a:pt x="3972" y="1358"/>
                    <a:pt x="3994" y="1006"/>
                  </a:cubicBezTo>
                  <a:cubicBezTo>
                    <a:pt x="4016" y="653"/>
                    <a:pt x="3754" y="348"/>
                    <a:pt x="3406" y="304"/>
                  </a:cubicBezTo>
                  <a:lnTo>
                    <a:pt x="763" y="4"/>
                  </a:lnTo>
                  <a:cubicBezTo>
                    <a:pt x="741" y="2"/>
                    <a:pt x="720" y="1"/>
                    <a:pt x="6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4158400" y="2551600"/>
              <a:ext cx="213375" cy="53950"/>
            </a:xfrm>
            <a:custGeom>
              <a:rect b="b" l="l" r="r" t="t"/>
              <a:pathLst>
                <a:path extrusionOk="0" h="2158" w="8535">
                  <a:moveTo>
                    <a:pt x="704" y="0"/>
                  </a:moveTo>
                  <a:cubicBezTo>
                    <a:pt x="372" y="0"/>
                    <a:pt x="84" y="251"/>
                    <a:pt x="44" y="590"/>
                  </a:cubicBezTo>
                  <a:cubicBezTo>
                    <a:pt x="0" y="965"/>
                    <a:pt x="270" y="1300"/>
                    <a:pt x="645" y="1335"/>
                  </a:cubicBezTo>
                  <a:lnTo>
                    <a:pt x="7773" y="2153"/>
                  </a:lnTo>
                  <a:cubicBezTo>
                    <a:pt x="7799" y="2158"/>
                    <a:pt x="7825" y="2158"/>
                    <a:pt x="7851" y="2158"/>
                  </a:cubicBezTo>
                  <a:cubicBezTo>
                    <a:pt x="8204" y="2158"/>
                    <a:pt x="8496" y="1883"/>
                    <a:pt x="8513" y="1531"/>
                  </a:cubicBezTo>
                  <a:cubicBezTo>
                    <a:pt x="8535" y="1178"/>
                    <a:pt x="8278" y="869"/>
                    <a:pt x="7925" y="830"/>
                  </a:cubicBezTo>
                  <a:lnTo>
                    <a:pt x="797" y="7"/>
                  </a:lnTo>
                  <a:cubicBezTo>
                    <a:pt x="766" y="2"/>
                    <a:pt x="735" y="0"/>
                    <a:pt x="7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4232650" y="3054850"/>
              <a:ext cx="256375" cy="94575"/>
            </a:xfrm>
            <a:custGeom>
              <a:rect b="b" l="l" r="r" t="t"/>
              <a:pathLst>
                <a:path extrusionOk="0" h="3783" w="10255">
                  <a:moveTo>
                    <a:pt x="9513" y="0"/>
                  </a:moveTo>
                  <a:cubicBezTo>
                    <a:pt x="9460" y="0"/>
                    <a:pt x="9407" y="7"/>
                    <a:pt x="9353" y="20"/>
                  </a:cubicBezTo>
                  <a:lnTo>
                    <a:pt x="518" y="2476"/>
                  </a:lnTo>
                  <a:cubicBezTo>
                    <a:pt x="200" y="2567"/>
                    <a:pt x="0" y="2877"/>
                    <a:pt x="48" y="3203"/>
                  </a:cubicBezTo>
                  <a:cubicBezTo>
                    <a:pt x="91" y="3530"/>
                    <a:pt x="366" y="3778"/>
                    <a:pt x="697" y="3782"/>
                  </a:cubicBezTo>
                  <a:cubicBezTo>
                    <a:pt x="758" y="3782"/>
                    <a:pt x="819" y="3774"/>
                    <a:pt x="875" y="3761"/>
                  </a:cubicBezTo>
                  <a:lnTo>
                    <a:pt x="9710" y="1305"/>
                  </a:lnTo>
                  <a:cubicBezTo>
                    <a:pt x="10054" y="1200"/>
                    <a:pt x="10255" y="839"/>
                    <a:pt x="10155" y="490"/>
                  </a:cubicBezTo>
                  <a:cubicBezTo>
                    <a:pt x="10073" y="195"/>
                    <a:pt x="9805" y="0"/>
                    <a:pt x="95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657750" y="372700"/>
              <a:ext cx="1056400" cy="1056525"/>
            </a:xfrm>
            <a:custGeom>
              <a:rect b="b" l="l" r="r" t="t"/>
              <a:pathLst>
                <a:path extrusionOk="0" h="42261" w="42256">
                  <a:moveTo>
                    <a:pt x="21128" y="4150"/>
                  </a:moveTo>
                  <a:cubicBezTo>
                    <a:pt x="30503" y="4150"/>
                    <a:pt x="38106" y="11753"/>
                    <a:pt x="38106" y="21128"/>
                  </a:cubicBezTo>
                  <a:cubicBezTo>
                    <a:pt x="38106" y="30508"/>
                    <a:pt x="30503" y="38110"/>
                    <a:pt x="21128" y="38110"/>
                  </a:cubicBezTo>
                  <a:lnTo>
                    <a:pt x="21128" y="38106"/>
                  </a:lnTo>
                  <a:cubicBezTo>
                    <a:pt x="11753" y="38106"/>
                    <a:pt x="4150" y="30508"/>
                    <a:pt x="4150" y="21128"/>
                  </a:cubicBezTo>
                  <a:cubicBezTo>
                    <a:pt x="4150" y="11753"/>
                    <a:pt x="11753" y="4150"/>
                    <a:pt x="21128" y="4150"/>
                  </a:cubicBezTo>
                  <a:close/>
                  <a:moveTo>
                    <a:pt x="21128" y="1"/>
                  </a:moveTo>
                  <a:cubicBezTo>
                    <a:pt x="9458" y="1"/>
                    <a:pt x="0" y="9463"/>
                    <a:pt x="0" y="21128"/>
                  </a:cubicBezTo>
                  <a:cubicBezTo>
                    <a:pt x="0" y="32798"/>
                    <a:pt x="9458" y="42260"/>
                    <a:pt x="21128" y="42260"/>
                  </a:cubicBezTo>
                  <a:cubicBezTo>
                    <a:pt x="32793" y="42260"/>
                    <a:pt x="42256" y="32798"/>
                    <a:pt x="42256" y="21128"/>
                  </a:cubicBezTo>
                  <a:cubicBezTo>
                    <a:pt x="42256" y="9463"/>
                    <a:pt x="32798" y="1"/>
                    <a:pt x="21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4135425" y="863225"/>
              <a:ext cx="88300" cy="75475"/>
            </a:xfrm>
            <a:custGeom>
              <a:rect b="b" l="l" r="r" t="t"/>
              <a:pathLst>
                <a:path extrusionOk="0" h="3019" w="3532">
                  <a:moveTo>
                    <a:pt x="2021" y="1"/>
                  </a:moveTo>
                  <a:cubicBezTo>
                    <a:pt x="675" y="1"/>
                    <a:pt x="1" y="1625"/>
                    <a:pt x="954" y="2578"/>
                  </a:cubicBezTo>
                  <a:cubicBezTo>
                    <a:pt x="1242" y="2867"/>
                    <a:pt x="1628" y="3019"/>
                    <a:pt x="2021" y="3019"/>
                  </a:cubicBezTo>
                  <a:cubicBezTo>
                    <a:pt x="2216" y="3019"/>
                    <a:pt x="2413" y="2981"/>
                    <a:pt x="2600" y="2905"/>
                  </a:cubicBezTo>
                  <a:cubicBezTo>
                    <a:pt x="3162" y="2670"/>
                    <a:pt x="3532" y="2121"/>
                    <a:pt x="3532" y="1507"/>
                  </a:cubicBezTo>
                  <a:cubicBezTo>
                    <a:pt x="3528" y="675"/>
                    <a:pt x="2853" y="1"/>
                    <a:pt x="20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4038100" y="884300"/>
              <a:ext cx="380175" cy="224875"/>
            </a:xfrm>
            <a:custGeom>
              <a:rect b="b" l="l" r="r" t="t"/>
              <a:pathLst>
                <a:path extrusionOk="0" h="8995" w="15207">
                  <a:moveTo>
                    <a:pt x="5910" y="1"/>
                  </a:moveTo>
                  <a:cubicBezTo>
                    <a:pt x="5696" y="1"/>
                    <a:pt x="5485" y="104"/>
                    <a:pt x="5357" y="298"/>
                  </a:cubicBezTo>
                  <a:lnTo>
                    <a:pt x="297" y="7962"/>
                  </a:lnTo>
                  <a:cubicBezTo>
                    <a:pt x="1" y="8402"/>
                    <a:pt x="319" y="8994"/>
                    <a:pt x="850" y="8994"/>
                  </a:cubicBezTo>
                  <a:cubicBezTo>
                    <a:pt x="1076" y="8994"/>
                    <a:pt x="1285" y="8881"/>
                    <a:pt x="1407" y="8694"/>
                  </a:cubicBezTo>
                  <a:lnTo>
                    <a:pt x="6058" y="1653"/>
                  </a:lnTo>
                  <a:lnTo>
                    <a:pt x="14031" y="8250"/>
                  </a:lnTo>
                  <a:cubicBezTo>
                    <a:pt x="14157" y="8353"/>
                    <a:pt x="14308" y="8403"/>
                    <a:pt x="14458" y="8403"/>
                  </a:cubicBezTo>
                  <a:cubicBezTo>
                    <a:pt x="14650" y="8403"/>
                    <a:pt x="14839" y="8321"/>
                    <a:pt x="14971" y="8162"/>
                  </a:cubicBezTo>
                  <a:cubicBezTo>
                    <a:pt x="15206" y="7879"/>
                    <a:pt x="15167" y="7457"/>
                    <a:pt x="14884" y="7222"/>
                  </a:cubicBezTo>
                  <a:lnTo>
                    <a:pt x="6336" y="155"/>
                  </a:lnTo>
                  <a:cubicBezTo>
                    <a:pt x="6211" y="51"/>
                    <a:pt x="6060" y="1"/>
                    <a:pt x="5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1319650" y="700475"/>
              <a:ext cx="381025" cy="622275"/>
            </a:xfrm>
            <a:custGeom>
              <a:rect b="b" l="l" r="r" t="t"/>
              <a:pathLst>
                <a:path extrusionOk="0" h="24891" w="15241">
                  <a:moveTo>
                    <a:pt x="6601" y="1"/>
                  </a:moveTo>
                  <a:lnTo>
                    <a:pt x="5927" y="8635"/>
                  </a:lnTo>
                  <a:lnTo>
                    <a:pt x="5417" y="6097"/>
                  </a:lnTo>
                  <a:lnTo>
                    <a:pt x="5077" y="13717"/>
                  </a:lnTo>
                  <a:lnTo>
                    <a:pt x="1694" y="5082"/>
                  </a:lnTo>
                  <a:lnTo>
                    <a:pt x="4233" y="20828"/>
                  </a:lnTo>
                  <a:lnTo>
                    <a:pt x="1354" y="16425"/>
                  </a:lnTo>
                  <a:lnTo>
                    <a:pt x="1354" y="18794"/>
                  </a:lnTo>
                  <a:lnTo>
                    <a:pt x="0" y="17270"/>
                  </a:lnTo>
                  <a:lnTo>
                    <a:pt x="2539" y="24216"/>
                  </a:lnTo>
                  <a:lnTo>
                    <a:pt x="2709" y="24890"/>
                  </a:lnTo>
                  <a:lnTo>
                    <a:pt x="12528" y="24721"/>
                  </a:lnTo>
                  <a:lnTo>
                    <a:pt x="15241" y="16935"/>
                  </a:lnTo>
                  <a:lnTo>
                    <a:pt x="12867" y="18624"/>
                  </a:lnTo>
                  <a:lnTo>
                    <a:pt x="14731" y="15576"/>
                  </a:lnTo>
                  <a:lnTo>
                    <a:pt x="11513" y="17950"/>
                  </a:lnTo>
                  <a:lnTo>
                    <a:pt x="13717" y="1015"/>
                  </a:lnTo>
                  <a:lnTo>
                    <a:pt x="9144" y="14562"/>
                  </a:lnTo>
                  <a:lnTo>
                    <a:pt x="9480" y="8635"/>
                  </a:lnTo>
                  <a:lnTo>
                    <a:pt x="7790" y="13208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1318650" y="1274725"/>
              <a:ext cx="407400" cy="458650"/>
            </a:xfrm>
            <a:custGeom>
              <a:rect b="b" l="l" r="r" t="t"/>
              <a:pathLst>
                <a:path extrusionOk="0" h="18346" w="16296">
                  <a:moveTo>
                    <a:pt x="1" y="0"/>
                  </a:moveTo>
                  <a:lnTo>
                    <a:pt x="2853" y="18345"/>
                  </a:lnTo>
                  <a:lnTo>
                    <a:pt x="13443" y="18345"/>
                  </a:lnTo>
                  <a:lnTo>
                    <a:pt x="16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1300700" y="1258050"/>
              <a:ext cx="443425" cy="491975"/>
            </a:xfrm>
            <a:custGeom>
              <a:rect b="b" l="l" r="r" t="t"/>
              <a:pathLst>
                <a:path extrusionOk="0" h="19679" w="17737">
                  <a:moveTo>
                    <a:pt x="16234" y="1333"/>
                  </a:moveTo>
                  <a:lnTo>
                    <a:pt x="13591" y="18346"/>
                  </a:lnTo>
                  <a:lnTo>
                    <a:pt x="4146" y="18346"/>
                  </a:lnTo>
                  <a:lnTo>
                    <a:pt x="1498" y="1333"/>
                  </a:lnTo>
                  <a:close/>
                  <a:moveTo>
                    <a:pt x="719" y="1"/>
                  </a:moveTo>
                  <a:cubicBezTo>
                    <a:pt x="310" y="1"/>
                    <a:pt x="0" y="362"/>
                    <a:pt x="61" y="767"/>
                  </a:cubicBezTo>
                  <a:lnTo>
                    <a:pt x="2914" y="19112"/>
                  </a:lnTo>
                  <a:cubicBezTo>
                    <a:pt x="2961" y="19439"/>
                    <a:pt x="3245" y="19674"/>
                    <a:pt x="3571" y="19678"/>
                  </a:cubicBezTo>
                  <a:lnTo>
                    <a:pt x="14161" y="19678"/>
                  </a:lnTo>
                  <a:cubicBezTo>
                    <a:pt x="14488" y="19678"/>
                    <a:pt x="14771" y="19439"/>
                    <a:pt x="14819" y="19112"/>
                  </a:cubicBezTo>
                  <a:lnTo>
                    <a:pt x="17671" y="767"/>
                  </a:lnTo>
                  <a:cubicBezTo>
                    <a:pt x="17736" y="362"/>
                    <a:pt x="17423" y="1"/>
                    <a:pt x="17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1043250" y="1730175"/>
              <a:ext cx="1335950" cy="3553775"/>
            </a:xfrm>
            <a:custGeom>
              <a:rect b="b" l="l" r="r" t="t"/>
              <a:pathLst>
                <a:path extrusionOk="0" h="142151" w="53438">
                  <a:moveTo>
                    <a:pt x="0" y="1"/>
                  </a:moveTo>
                  <a:lnTo>
                    <a:pt x="0" y="142150"/>
                  </a:lnTo>
                  <a:lnTo>
                    <a:pt x="53438" y="142150"/>
                  </a:lnTo>
                  <a:lnTo>
                    <a:pt x="534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1026600" y="1713525"/>
              <a:ext cx="1369250" cy="3587075"/>
            </a:xfrm>
            <a:custGeom>
              <a:rect b="b" l="l" r="r" t="t"/>
              <a:pathLst>
                <a:path extrusionOk="0" h="143483" w="54770">
                  <a:moveTo>
                    <a:pt x="53437" y="1333"/>
                  </a:moveTo>
                  <a:lnTo>
                    <a:pt x="53437" y="142150"/>
                  </a:lnTo>
                  <a:lnTo>
                    <a:pt x="1333" y="142150"/>
                  </a:lnTo>
                  <a:lnTo>
                    <a:pt x="1333" y="1333"/>
                  </a:lnTo>
                  <a:close/>
                  <a:moveTo>
                    <a:pt x="666" y="1"/>
                  </a:moveTo>
                  <a:cubicBezTo>
                    <a:pt x="296" y="1"/>
                    <a:pt x="0" y="297"/>
                    <a:pt x="0" y="667"/>
                  </a:cubicBezTo>
                  <a:lnTo>
                    <a:pt x="0" y="142816"/>
                  </a:lnTo>
                  <a:cubicBezTo>
                    <a:pt x="0" y="143187"/>
                    <a:pt x="296" y="143483"/>
                    <a:pt x="666" y="143483"/>
                  </a:cubicBezTo>
                  <a:lnTo>
                    <a:pt x="54104" y="143483"/>
                  </a:lnTo>
                  <a:cubicBezTo>
                    <a:pt x="54469" y="143483"/>
                    <a:pt x="54770" y="143187"/>
                    <a:pt x="54770" y="142816"/>
                  </a:cubicBezTo>
                  <a:lnTo>
                    <a:pt x="54770" y="667"/>
                  </a:lnTo>
                  <a:cubicBezTo>
                    <a:pt x="54770" y="297"/>
                    <a:pt x="54469" y="1"/>
                    <a:pt x="54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1104425" y="1830225"/>
              <a:ext cx="1200650" cy="889425"/>
            </a:xfrm>
            <a:custGeom>
              <a:rect b="b" l="l" r="r" t="t"/>
              <a:pathLst>
                <a:path extrusionOk="0" h="35577" w="48026">
                  <a:moveTo>
                    <a:pt x="46693" y="1333"/>
                  </a:moveTo>
                  <a:lnTo>
                    <a:pt x="46693" y="34239"/>
                  </a:lnTo>
                  <a:lnTo>
                    <a:pt x="1333" y="34239"/>
                  </a:lnTo>
                  <a:lnTo>
                    <a:pt x="1333" y="1333"/>
                  </a:lnTo>
                  <a:close/>
                  <a:moveTo>
                    <a:pt x="667" y="1"/>
                  </a:moveTo>
                  <a:cubicBezTo>
                    <a:pt x="297" y="1"/>
                    <a:pt x="0" y="297"/>
                    <a:pt x="0" y="667"/>
                  </a:cubicBezTo>
                  <a:lnTo>
                    <a:pt x="0" y="34910"/>
                  </a:lnTo>
                  <a:cubicBezTo>
                    <a:pt x="0" y="35276"/>
                    <a:pt x="297" y="35576"/>
                    <a:pt x="667" y="35576"/>
                  </a:cubicBezTo>
                  <a:lnTo>
                    <a:pt x="47359" y="35576"/>
                  </a:lnTo>
                  <a:cubicBezTo>
                    <a:pt x="47725" y="35576"/>
                    <a:pt x="48025" y="35276"/>
                    <a:pt x="48025" y="34910"/>
                  </a:cubicBezTo>
                  <a:lnTo>
                    <a:pt x="48025" y="667"/>
                  </a:lnTo>
                  <a:cubicBezTo>
                    <a:pt x="48025" y="301"/>
                    <a:pt x="47725" y="1"/>
                    <a:pt x="47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1471275" y="2197100"/>
              <a:ext cx="466925" cy="155675"/>
            </a:xfrm>
            <a:custGeom>
              <a:rect b="b" l="l" r="r" t="t"/>
              <a:pathLst>
                <a:path extrusionOk="0" h="6227" w="18677">
                  <a:moveTo>
                    <a:pt x="1" y="0"/>
                  </a:moveTo>
                  <a:lnTo>
                    <a:pt x="1" y="6227"/>
                  </a:lnTo>
                  <a:lnTo>
                    <a:pt x="18677" y="6227"/>
                  </a:lnTo>
                  <a:lnTo>
                    <a:pt x="18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1104425" y="2828900"/>
              <a:ext cx="1200650" cy="889425"/>
            </a:xfrm>
            <a:custGeom>
              <a:rect b="b" l="l" r="r" t="t"/>
              <a:pathLst>
                <a:path extrusionOk="0" h="35577" w="48026">
                  <a:moveTo>
                    <a:pt x="46693" y="1333"/>
                  </a:moveTo>
                  <a:lnTo>
                    <a:pt x="46693" y="34244"/>
                  </a:lnTo>
                  <a:lnTo>
                    <a:pt x="1333" y="34244"/>
                  </a:lnTo>
                  <a:lnTo>
                    <a:pt x="1333" y="1333"/>
                  </a:lnTo>
                  <a:close/>
                  <a:moveTo>
                    <a:pt x="667" y="1"/>
                  </a:moveTo>
                  <a:cubicBezTo>
                    <a:pt x="297" y="1"/>
                    <a:pt x="0" y="297"/>
                    <a:pt x="0" y="667"/>
                  </a:cubicBezTo>
                  <a:lnTo>
                    <a:pt x="0" y="34906"/>
                  </a:lnTo>
                  <a:cubicBezTo>
                    <a:pt x="0" y="35276"/>
                    <a:pt x="297" y="35576"/>
                    <a:pt x="667" y="35576"/>
                  </a:cubicBezTo>
                  <a:lnTo>
                    <a:pt x="47359" y="35576"/>
                  </a:lnTo>
                  <a:cubicBezTo>
                    <a:pt x="47725" y="35576"/>
                    <a:pt x="48025" y="35276"/>
                    <a:pt x="48025" y="34910"/>
                  </a:cubicBezTo>
                  <a:lnTo>
                    <a:pt x="48025" y="667"/>
                  </a:lnTo>
                  <a:cubicBezTo>
                    <a:pt x="48025" y="297"/>
                    <a:pt x="47725" y="1"/>
                    <a:pt x="47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1471275" y="3195775"/>
              <a:ext cx="466925" cy="155700"/>
            </a:xfrm>
            <a:custGeom>
              <a:rect b="b" l="l" r="r" t="t"/>
              <a:pathLst>
                <a:path extrusionOk="0" h="6228" w="18677">
                  <a:moveTo>
                    <a:pt x="1" y="0"/>
                  </a:moveTo>
                  <a:lnTo>
                    <a:pt x="1" y="6227"/>
                  </a:lnTo>
                  <a:lnTo>
                    <a:pt x="18677" y="6227"/>
                  </a:lnTo>
                  <a:lnTo>
                    <a:pt x="18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1104425" y="3827600"/>
              <a:ext cx="1200650" cy="889400"/>
            </a:xfrm>
            <a:custGeom>
              <a:rect b="b" l="l" r="r" t="t"/>
              <a:pathLst>
                <a:path extrusionOk="0" h="35576" w="48026">
                  <a:moveTo>
                    <a:pt x="46693" y="1333"/>
                  </a:moveTo>
                  <a:lnTo>
                    <a:pt x="46693" y="34243"/>
                  </a:lnTo>
                  <a:lnTo>
                    <a:pt x="1333" y="34243"/>
                  </a:lnTo>
                  <a:lnTo>
                    <a:pt x="1333" y="1333"/>
                  </a:lnTo>
                  <a:close/>
                  <a:moveTo>
                    <a:pt x="667" y="0"/>
                  </a:moveTo>
                  <a:cubicBezTo>
                    <a:pt x="297" y="0"/>
                    <a:pt x="0" y="301"/>
                    <a:pt x="0" y="666"/>
                  </a:cubicBezTo>
                  <a:lnTo>
                    <a:pt x="0" y="34910"/>
                  </a:lnTo>
                  <a:cubicBezTo>
                    <a:pt x="0" y="35275"/>
                    <a:pt x="297" y="35576"/>
                    <a:pt x="667" y="35576"/>
                  </a:cubicBezTo>
                  <a:lnTo>
                    <a:pt x="47359" y="35576"/>
                  </a:lnTo>
                  <a:cubicBezTo>
                    <a:pt x="47725" y="35576"/>
                    <a:pt x="48025" y="35275"/>
                    <a:pt x="48025" y="34910"/>
                  </a:cubicBezTo>
                  <a:lnTo>
                    <a:pt x="48025" y="666"/>
                  </a:lnTo>
                  <a:cubicBezTo>
                    <a:pt x="48025" y="301"/>
                    <a:pt x="47725" y="0"/>
                    <a:pt x="47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1471275" y="4194450"/>
              <a:ext cx="466925" cy="155700"/>
            </a:xfrm>
            <a:custGeom>
              <a:rect b="b" l="l" r="r" t="t"/>
              <a:pathLst>
                <a:path extrusionOk="0" h="6228" w="18677">
                  <a:moveTo>
                    <a:pt x="1" y="1"/>
                  </a:moveTo>
                  <a:lnTo>
                    <a:pt x="1" y="6227"/>
                  </a:lnTo>
                  <a:lnTo>
                    <a:pt x="18677" y="6227"/>
                  </a:lnTo>
                  <a:lnTo>
                    <a:pt x="1867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1831075" y="4763250"/>
              <a:ext cx="1982475" cy="580250"/>
            </a:xfrm>
            <a:custGeom>
              <a:rect b="b" l="l" r="r" t="t"/>
              <a:pathLst>
                <a:path extrusionOk="0" h="23210" w="79299">
                  <a:moveTo>
                    <a:pt x="68835" y="0"/>
                  </a:moveTo>
                  <a:cubicBezTo>
                    <a:pt x="54435" y="893"/>
                    <a:pt x="27655" y="12720"/>
                    <a:pt x="27655" y="12720"/>
                  </a:cubicBezTo>
                  <a:lnTo>
                    <a:pt x="0" y="23209"/>
                  </a:lnTo>
                  <a:lnTo>
                    <a:pt x="79299" y="23209"/>
                  </a:lnTo>
                  <a:lnTo>
                    <a:pt x="68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1813650" y="4750675"/>
              <a:ext cx="2015150" cy="605350"/>
            </a:xfrm>
            <a:custGeom>
              <a:rect b="b" l="l" r="r" t="t"/>
              <a:pathLst>
                <a:path extrusionOk="0" h="24214" w="80606">
                  <a:moveTo>
                    <a:pt x="69218" y="1026"/>
                  </a:moveTo>
                  <a:lnTo>
                    <a:pt x="79225" y="23212"/>
                  </a:lnTo>
                  <a:lnTo>
                    <a:pt x="3423" y="23212"/>
                  </a:lnTo>
                  <a:lnTo>
                    <a:pt x="28531" y="13688"/>
                  </a:lnTo>
                  <a:lnTo>
                    <a:pt x="28557" y="13680"/>
                  </a:lnTo>
                  <a:cubicBezTo>
                    <a:pt x="28818" y="13562"/>
                    <a:pt x="54992" y="2067"/>
                    <a:pt x="69218" y="1026"/>
                  </a:cubicBezTo>
                  <a:close/>
                  <a:moveTo>
                    <a:pt x="69538" y="1"/>
                  </a:moveTo>
                  <a:cubicBezTo>
                    <a:pt x="69524" y="1"/>
                    <a:pt x="69511" y="1"/>
                    <a:pt x="69497" y="3"/>
                  </a:cubicBezTo>
                  <a:cubicBezTo>
                    <a:pt x="63484" y="377"/>
                    <a:pt x="54692" y="2637"/>
                    <a:pt x="43371" y="6726"/>
                  </a:cubicBezTo>
                  <a:cubicBezTo>
                    <a:pt x="35128" y="9704"/>
                    <a:pt x="28491" y="12613"/>
                    <a:pt x="28161" y="12761"/>
                  </a:cubicBezTo>
                  <a:lnTo>
                    <a:pt x="519" y="23242"/>
                  </a:lnTo>
                  <a:cubicBezTo>
                    <a:pt x="1" y="23442"/>
                    <a:pt x="140" y="24209"/>
                    <a:pt x="697" y="24213"/>
                  </a:cubicBezTo>
                  <a:lnTo>
                    <a:pt x="79996" y="24213"/>
                  </a:lnTo>
                  <a:cubicBezTo>
                    <a:pt x="80361" y="24213"/>
                    <a:pt x="80605" y="23839"/>
                    <a:pt x="80453" y="23503"/>
                  </a:cubicBezTo>
                  <a:lnTo>
                    <a:pt x="69989" y="294"/>
                  </a:lnTo>
                  <a:cubicBezTo>
                    <a:pt x="69908" y="115"/>
                    <a:pt x="69731" y="1"/>
                    <a:pt x="69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2423050" y="1584975"/>
              <a:ext cx="1587650" cy="1761450"/>
            </a:xfrm>
            <a:custGeom>
              <a:rect b="b" l="l" r="r" t="t"/>
              <a:pathLst>
                <a:path extrusionOk="0" h="70458" w="63506">
                  <a:moveTo>
                    <a:pt x="36573" y="0"/>
                  </a:moveTo>
                  <a:lnTo>
                    <a:pt x="31753" y="1415"/>
                  </a:lnTo>
                  <a:lnTo>
                    <a:pt x="47063" y="29767"/>
                  </a:lnTo>
                  <a:lnTo>
                    <a:pt x="47202" y="31182"/>
                  </a:lnTo>
                  <a:lnTo>
                    <a:pt x="1" y="50603"/>
                  </a:lnTo>
                  <a:cubicBezTo>
                    <a:pt x="1" y="50603"/>
                    <a:pt x="2622" y="70457"/>
                    <a:pt x="2966" y="70457"/>
                  </a:cubicBezTo>
                  <a:cubicBezTo>
                    <a:pt x="2971" y="70457"/>
                    <a:pt x="2975" y="70454"/>
                    <a:pt x="2979" y="70446"/>
                  </a:cubicBezTo>
                  <a:cubicBezTo>
                    <a:pt x="3262" y="69880"/>
                    <a:pt x="31470" y="53437"/>
                    <a:pt x="41394" y="47058"/>
                  </a:cubicBezTo>
                  <a:cubicBezTo>
                    <a:pt x="51313" y="40679"/>
                    <a:pt x="60954" y="37278"/>
                    <a:pt x="62230" y="35436"/>
                  </a:cubicBezTo>
                  <a:cubicBezTo>
                    <a:pt x="63505" y="33594"/>
                    <a:pt x="63362" y="30616"/>
                    <a:pt x="59395" y="26505"/>
                  </a:cubicBezTo>
                  <a:cubicBezTo>
                    <a:pt x="55424" y="22395"/>
                    <a:pt x="36573" y="0"/>
                    <a:pt x="3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2423050" y="1612625"/>
              <a:ext cx="1368075" cy="1437725"/>
            </a:xfrm>
            <a:custGeom>
              <a:rect b="b" l="l" r="r" t="t"/>
              <a:pathLst>
                <a:path extrusionOk="0" h="57509" w="54723">
                  <a:moveTo>
                    <a:pt x="32802" y="0"/>
                  </a:moveTo>
                  <a:lnTo>
                    <a:pt x="31753" y="309"/>
                  </a:lnTo>
                  <a:lnTo>
                    <a:pt x="47059" y="28661"/>
                  </a:lnTo>
                  <a:lnTo>
                    <a:pt x="47202" y="30076"/>
                  </a:lnTo>
                  <a:lnTo>
                    <a:pt x="1" y="49497"/>
                  </a:lnTo>
                  <a:cubicBezTo>
                    <a:pt x="1" y="49497"/>
                    <a:pt x="48" y="49849"/>
                    <a:pt x="127" y="50450"/>
                  </a:cubicBezTo>
                  <a:lnTo>
                    <a:pt x="3201" y="57509"/>
                  </a:lnTo>
                  <a:lnTo>
                    <a:pt x="54723" y="31948"/>
                  </a:lnTo>
                  <a:lnTo>
                    <a:pt x="32802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2410000" y="1572375"/>
              <a:ext cx="1603950" cy="1786600"/>
            </a:xfrm>
            <a:custGeom>
              <a:rect b="b" l="l" r="r" t="t"/>
              <a:pathLst>
                <a:path extrusionOk="0" h="71464" w="64158">
                  <a:moveTo>
                    <a:pt x="36921" y="1075"/>
                  </a:moveTo>
                  <a:cubicBezTo>
                    <a:pt x="39007" y="3548"/>
                    <a:pt x="55845" y="23513"/>
                    <a:pt x="59555" y="27358"/>
                  </a:cubicBezTo>
                  <a:cubicBezTo>
                    <a:pt x="62756" y="30676"/>
                    <a:pt x="63744" y="33619"/>
                    <a:pt x="62338" y="35653"/>
                  </a:cubicBezTo>
                  <a:cubicBezTo>
                    <a:pt x="61807" y="36424"/>
                    <a:pt x="59216" y="37700"/>
                    <a:pt x="55928" y="39315"/>
                  </a:cubicBezTo>
                  <a:cubicBezTo>
                    <a:pt x="52114" y="41196"/>
                    <a:pt x="46884" y="43774"/>
                    <a:pt x="41641" y="47140"/>
                  </a:cubicBezTo>
                  <a:cubicBezTo>
                    <a:pt x="36547" y="50414"/>
                    <a:pt x="26762" y="56267"/>
                    <a:pt x="18127" y="61427"/>
                  </a:cubicBezTo>
                  <a:cubicBezTo>
                    <a:pt x="14169" y="63795"/>
                    <a:pt x="10429" y="66029"/>
                    <a:pt x="7729" y="67671"/>
                  </a:cubicBezTo>
                  <a:cubicBezTo>
                    <a:pt x="5517" y="69012"/>
                    <a:pt x="4372" y="69726"/>
                    <a:pt x="3771" y="70127"/>
                  </a:cubicBezTo>
                  <a:cubicBezTo>
                    <a:pt x="3270" y="67601"/>
                    <a:pt x="1951" y="58091"/>
                    <a:pt x="1071" y="51420"/>
                  </a:cubicBezTo>
                  <a:lnTo>
                    <a:pt x="47916" y="32148"/>
                  </a:lnTo>
                  <a:cubicBezTo>
                    <a:pt x="48121" y="32061"/>
                    <a:pt x="48243" y="31852"/>
                    <a:pt x="48221" y="31634"/>
                  </a:cubicBezTo>
                  <a:lnTo>
                    <a:pt x="48081" y="30219"/>
                  </a:lnTo>
                  <a:cubicBezTo>
                    <a:pt x="48073" y="30153"/>
                    <a:pt x="48055" y="30088"/>
                    <a:pt x="48025" y="30031"/>
                  </a:cubicBezTo>
                  <a:lnTo>
                    <a:pt x="33006" y="2224"/>
                  </a:lnTo>
                  <a:lnTo>
                    <a:pt x="36921" y="1075"/>
                  </a:lnTo>
                  <a:close/>
                  <a:moveTo>
                    <a:pt x="37093" y="1"/>
                  </a:moveTo>
                  <a:cubicBezTo>
                    <a:pt x="37047" y="1"/>
                    <a:pt x="37001" y="7"/>
                    <a:pt x="36956" y="21"/>
                  </a:cubicBezTo>
                  <a:lnTo>
                    <a:pt x="32136" y="1440"/>
                  </a:lnTo>
                  <a:cubicBezTo>
                    <a:pt x="31831" y="1527"/>
                    <a:pt x="31687" y="1876"/>
                    <a:pt x="31840" y="2159"/>
                  </a:cubicBezTo>
                  <a:lnTo>
                    <a:pt x="47097" y="30419"/>
                  </a:lnTo>
                  <a:lnTo>
                    <a:pt x="47189" y="31364"/>
                  </a:lnTo>
                  <a:lnTo>
                    <a:pt x="335" y="50641"/>
                  </a:lnTo>
                  <a:cubicBezTo>
                    <a:pt x="122" y="50728"/>
                    <a:pt x="0" y="50946"/>
                    <a:pt x="26" y="51172"/>
                  </a:cubicBezTo>
                  <a:cubicBezTo>
                    <a:pt x="35" y="51220"/>
                    <a:pt x="688" y="56180"/>
                    <a:pt x="1380" y="61078"/>
                  </a:cubicBezTo>
                  <a:cubicBezTo>
                    <a:pt x="1781" y="63961"/>
                    <a:pt x="2121" y="66260"/>
                    <a:pt x="2382" y="67910"/>
                  </a:cubicBezTo>
                  <a:cubicBezTo>
                    <a:pt x="2539" y="68894"/>
                    <a:pt x="2665" y="69661"/>
                    <a:pt x="2769" y="70183"/>
                  </a:cubicBezTo>
                  <a:cubicBezTo>
                    <a:pt x="2926" y="71011"/>
                    <a:pt x="2996" y="71385"/>
                    <a:pt x="3405" y="71455"/>
                  </a:cubicBezTo>
                  <a:cubicBezTo>
                    <a:pt x="3431" y="71459"/>
                    <a:pt x="3462" y="71459"/>
                    <a:pt x="3488" y="71464"/>
                  </a:cubicBezTo>
                  <a:cubicBezTo>
                    <a:pt x="3645" y="71464"/>
                    <a:pt x="3797" y="71390"/>
                    <a:pt x="3893" y="71263"/>
                  </a:cubicBezTo>
                  <a:cubicBezTo>
                    <a:pt x="4516" y="70732"/>
                    <a:pt x="11378" y="66630"/>
                    <a:pt x="18641" y="62284"/>
                  </a:cubicBezTo>
                  <a:cubicBezTo>
                    <a:pt x="27285" y="57120"/>
                    <a:pt x="37074" y="51263"/>
                    <a:pt x="42186" y="47980"/>
                  </a:cubicBezTo>
                  <a:cubicBezTo>
                    <a:pt x="47376" y="44645"/>
                    <a:pt x="52575" y="42084"/>
                    <a:pt x="56372" y="40212"/>
                  </a:cubicBezTo>
                  <a:cubicBezTo>
                    <a:pt x="60052" y="38401"/>
                    <a:pt x="62482" y="37203"/>
                    <a:pt x="63161" y="36223"/>
                  </a:cubicBezTo>
                  <a:cubicBezTo>
                    <a:pt x="63945" y="35091"/>
                    <a:pt x="64158" y="33702"/>
                    <a:pt x="63784" y="32204"/>
                  </a:cubicBezTo>
                  <a:cubicBezTo>
                    <a:pt x="63357" y="30497"/>
                    <a:pt x="62177" y="28634"/>
                    <a:pt x="60274" y="26661"/>
                  </a:cubicBezTo>
                  <a:cubicBezTo>
                    <a:pt x="56364" y="22612"/>
                    <a:pt x="37666" y="404"/>
                    <a:pt x="37478" y="182"/>
                  </a:cubicBezTo>
                  <a:cubicBezTo>
                    <a:pt x="37379" y="66"/>
                    <a:pt x="37237" y="1"/>
                    <a:pt x="37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2844775" y="1318300"/>
              <a:ext cx="127600" cy="162525"/>
            </a:xfrm>
            <a:custGeom>
              <a:rect b="b" l="l" r="r" t="t"/>
              <a:pathLst>
                <a:path extrusionOk="0" h="6501" w="5104">
                  <a:moveTo>
                    <a:pt x="2661" y="0"/>
                  </a:moveTo>
                  <a:cubicBezTo>
                    <a:pt x="2157" y="0"/>
                    <a:pt x="1654" y="221"/>
                    <a:pt x="1276" y="883"/>
                  </a:cubicBezTo>
                  <a:cubicBezTo>
                    <a:pt x="140" y="2868"/>
                    <a:pt x="1" y="6126"/>
                    <a:pt x="710" y="6413"/>
                  </a:cubicBezTo>
                  <a:cubicBezTo>
                    <a:pt x="858" y="6472"/>
                    <a:pt x="1098" y="6500"/>
                    <a:pt x="1388" y="6500"/>
                  </a:cubicBezTo>
                  <a:cubicBezTo>
                    <a:pt x="2494" y="6500"/>
                    <a:pt x="4339" y="6093"/>
                    <a:pt x="4677" y="5420"/>
                  </a:cubicBezTo>
                  <a:cubicBezTo>
                    <a:pt x="5104" y="4567"/>
                    <a:pt x="4677" y="883"/>
                    <a:pt x="4677" y="883"/>
                  </a:cubicBezTo>
                  <a:cubicBezTo>
                    <a:pt x="4677" y="883"/>
                    <a:pt x="3669" y="0"/>
                    <a:pt x="2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2833450" y="1305875"/>
              <a:ext cx="151125" cy="187450"/>
            </a:xfrm>
            <a:custGeom>
              <a:rect b="b" l="l" r="r" t="t"/>
              <a:pathLst>
                <a:path extrusionOk="0" h="7498" w="6045">
                  <a:moveTo>
                    <a:pt x="3122" y="1003"/>
                  </a:moveTo>
                  <a:cubicBezTo>
                    <a:pt x="3684" y="1003"/>
                    <a:pt x="4323" y="1391"/>
                    <a:pt x="4660" y="1645"/>
                  </a:cubicBezTo>
                  <a:cubicBezTo>
                    <a:pt x="4838" y="3305"/>
                    <a:pt x="4899" y="5268"/>
                    <a:pt x="4686" y="5695"/>
                  </a:cubicBezTo>
                  <a:cubicBezTo>
                    <a:pt x="4612" y="5839"/>
                    <a:pt x="4133" y="6144"/>
                    <a:pt x="3153" y="6348"/>
                  </a:cubicBezTo>
                  <a:cubicBezTo>
                    <a:pt x="2640" y="6456"/>
                    <a:pt x="2177" y="6497"/>
                    <a:pt x="1843" y="6497"/>
                  </a:cubicBezTo>
                  <a:cubicBezTo>
                    <a:pt x="1638" y="6497"/>
                    <a:pt x="1481" y="6482"/>
                    <a:pt x="1390" y="6457"/>
                  </a:cubicBezTo>
                  <a:lnTo>
                    <a:pt x="1385" y="6457"/>
                  </a:lnTo>
                  <a:cubicBezTo>
                    <a:pt x="1076" y="6009"/>
                    <a:pt x="1168" y="3374"/>
                    <a:pt x="2165" y="1632"/>
                  </a:cubicBezTo>
                  <a:cubicBezTo>
                    <a:pt x="2369" y="1271"/>
                    <a:pt x="2622" y="1071"/>
                    <a:pt x="2936" y="1018"/>
                  </a:cubicBezTo>
                  <a:cubicBezTo>
                    <a:pt x="2996" y="1008"/>
                    <a:pt x="3059" y="1003"/>
                    <a:pt x="3122" y="1003"/>
                  </a:cubicBezTo>
                  <a:close/>
                  <a:moveTo>
                    <a:pt x="3122" y="1"/>
                  </a:moveTo>
                  <a:cubicBezTo>
                    <a:pt x="3006" y="1"/>
                    <a:pt x="2888" y="10"/>
                    <a:pt x="2770" y="30"/>
                  </a:cubicBezTo>
                  <a:cubicBezTo>
                    <a:pt x="2343" y="100"/>
                    <a:pt x="1742" y="348"/>
                    <a:pt x="1294" y="1136"/>
                  </a:cubicBezTo>
                  <a:cubicBezTo>
                    <a:pt x="306" y="2865"/>
                    <a:pt x="1" y="5543"/>
                    <a:pt x="401" y="6688"/>
                  </a:cubicBezTo>
                  <a:cubicBezTo>
                    <a:pt x="523" y="7041"/>
                    <a:pt x="719" y="7271"/>
                    <a:pt x="976" y="7376"/>
                  </a:cubicBezTo>
                  <a:cubicBezTo>
                    <a:pt x="1181" y="7459"/>
                    <a:pt x="1503" y="7498"/>
                    <a:pt x="1877" y="7498"/>
                  </a:cubicBezTo>
                  <a:cubicBezTo>
                    <a:pt x="3171" y="7498"/>
                    <a:pt x="5139" y="7023"/>
                    <a:pt x="5579" y="6144"/>
                  </a:cubicBezTo>
                  <a:cubicBezTo>
                    <a:pt x="6045" y="5207"/>
                    <a:pt x="5701" y="1968"/>
                    <a:pt x="5627" y="1328"/>
                  </a:cubicBezTo>
                  <a:cubicBezTo>
                    <a:pt x="5614" y="1201"/>
                    <a:pt x="5553" y="1088"/>
                    <a:pt x="5461" y="1010"/>
                  </a:cubicBezTo>
                  <a:cubicBezTo>
                    <a:pt x="5335" y="895"/>
                    <a:pt x="4278" y="1"/>
                    <a:pt x="3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2922725" y="1270950"/>
              <a:ext cx="145350" cy="178125"/>
            </a:xfrm>
            <a:custGeom>
              <a:rect b="b" l="l" r="r" t="t"/>
              <a:pathLst>
                <a:path extrusionOk="0" h="7125" w="5814">
                  <a:moveTo>
                    <a:pt x="2375" y="0"/>
                  </a:moveTo>
                  <a:cubicBezTo>
                    <a:pt x="2090" y="0"/>
                    <a:pt x="1813" y="68"/>
                    <a:pt x="1559" y="230"/>
                  </a:cubicBezTo>
                  <a:cubicBezTo>
                    <a:pt x="0" y="1222"/>
                    <a:pt x="427" y="6604"/>
                    <a:pt x="993" y="7031"/>
                  </a:cubicBezTo>
                  <a:cubicBezTo>
                    <a:pt x="1079" y="7096"/>
                    <a:pt x="1230" y="7125"/>
                    <a:pt x="1425" y="7125"/>
                  </a:cubicBezTo>
                  <a:cubicBezTo>
                    <a:pt x="2521" y="7125"/>
                    <a:pt x="5025" y="6218"/>
                    <a:pt x="5387" y="5616"/>
                  </a:cubicBezTo>
                  <a:cubicBezTo>
                    <a:pt x="5813" y="4911"/>
                    <a:pt x="5530" y="1788"/>
                    <a:pt x="5530" y="1788"/>
                  </a:cubicBezTo>
                  <a:cubicBezTo>
                    <a:pt x="5530" y="1788"/>
                    <a:pt x="3840" y="0"/>
                    <a:pt x="2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2921625" y="1258475"/>
              <a:ext cx="158325" cy="203175"/>
            </a:xfrm>
            <a:custGeom>
              <a:rect b="b" l="l" r="r" t="t"/>
              <a:pathLst>
                <a:path extrusionOk="0" h="8127" w="6333">
                  <a:moveTo>
                    <a:pt x="2416" y="1000"/>
                  </a:moveTo>
                  <a:cubicBezTo>
                    <a:pt x="3341" y="1000"/>
                    <a:pt x="4549" y="1978"/>
                    <a:pt x="5091" y="2509"/>
                  </a:cubicBezTo>
                  <a:cubicBezTo>
                    <a:pt x="5204" y="3903"/>
                    <a:pt x="5196" y="5531"/>
                    <a:pt x="5004" y="5858"/>
                  </a:cubicBezTo>
                  <a:cubicBezTo>
                    <a:pt x="4904" y="6006"/>
                    <a:pt x="4277" y="6389"/>
                    <a:pt x="3236" y="6738"/>
                  </a:cubicBezTo>
                  <a:cubicBezTo>
                    <a:pt x="2396" y="7022"/>
                    <a:pt x="1758" y="7126"/>
                    <a:pt x="1455" y="7126"/>
                  </a:cubicBezTo>
                  <a:cubicBezTo>
                    <a:pt x="1414" y="7126"/>
                    <a:pt x="1379" y="7124"/>
                    <a:pt x="1351" y="7121"/>
                  </a:cubicBezTo>
                  <a:cubicBezTo>
                    <a:pt x="1120" y="6633"/>
                    <a:pt x="837" y="4343"/>
                    <a:pt x="1185" y="2597"/>
                  </a:cubicBezTo>
                  <a:cubicBezTo>
                    <a:pt x="1338" y="1848"/>
                    <a:pt x="1581" y="1334"/>
                    <a:pt x="1873" y="1147"/>
                  </a:cubicBezTo>
                  <a:cubicBezTo>
                    <a:pt x="2035" y="1044"/>
                    <a:pt x="2219" y="1000"/>
                    <a:pt x="2416" y="1000"/>
                  </a:cubicBezTo>
                  <a:close/>
                  <a:moveTo>
                    <a:pt x="2418" y="1"/>
                  </a:moveTo>
                  <a:cubicBezTo>
                    <a:pt x="1957" y="1"/>
                    <a:pt x="1600" y="138"/>
                    <a:pt x="1338" y="306"/>
                  </a:cubicBezTo>
                  <a:cubicBezTo>
                    <a:pt x="349" y="933"/>
                    <a:pt x="84" y="2653"/>
                    <a:pt x="31" y="3981"/>
                  </a:cubicBezTo>
                  <a:cubicBezTo>
                    <a:pt x="1" y="4778"/>
                    <a:pt x="40" y="5579"/>
                    <a:pt x="153" y="6367"/>
                  </a:cubicBezTo>
                  <a:cubicBezTo>
                    <a:pt x="340" y="7635"/>
                    <a:pt x="619" y="7844"/>
                    <a:pt x="737" y="7931"/>
                  </a:cubicBezTo>
                  <a:cubicBezTo>
                    <a:pt x="911" y="8061"/>
                    <a:pt x="1146" y="8127"/>
                    <a:pt x="1468" y="8127"/>
                  </a:cubicBezTo>
                  <a:cubicBezTo>
                    <a:pt x="1743" y="8118"/>
                    <a:pt x="2017" y="8087"/>
                    <a:pt x="2287" y="8031"/>
                  </a:cubicBezTo>
                  <a:cubicBezTo>
                    <a:pt x="3275" y="7835"/>
                    <a:pt x="5405" y="7130"/>
                    <a:pt x="5862" y="6372"/>
                  </a:cubicBezTo>
                  <a:cubicBezTo>
                    <a:pt x="6332" y="5584"/>
                    <a:pt x="6141" y="3010"/>
                    <a:pt x="6071" y="2240"/>
                  </a:cubicBezTo>
                  <a:cubicBezTo>
                    <a:pt x="6062" y="2126"/>
                    <a:pt x="6014" y="2022"/>
                    <a:pt x="5936" y="1943"/>
                  </a:cubicBezTo>
                  <a:cubicBezTo>
                    <a:pt x="5483" y="1478"/>
                    <a:pt x="4982" y="1068"/>
                    <a:pt x="4442" y="715"/>
                  </a:cubicBezTo>
                  <a:cubicBezTo>
                    <a:pt x="3619" y="184"/>
                    <a:pt x="2949" y="1"/>
                    <a:pt x="24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3007750" y="1244775"/>
              <a:ext cx="187900" cy="196625"/>
            </a:xfrm>
            <a:custGeom>
              <a:rect b="b" l="l" r="r" t="t"/>
              <a:pathLst>
                <a:path extrusionOk="0" h="7865" w="7516">
                  <a:moveTo>
                    <a:pt x="3405" y="1"/>
                  </a:moveTo>
                  <a:cubicBezTo>
                    <a:pt x="1420" y="1"/>
                    <a:pt x="0" y="7085"/>
                    <a:pt x="710" y="7651"/>
                  </a:cubicBezTo>
                  <a:cubicBezTo>
                    <a:pt x="899" y="7803"/>
                    <a:pt x="1368" y="7864"/>
                    <a:pt x="1962" y="7864"/>
                  </a:cubicBezTo>
                  <a:cubicBezTo>
                    <a:pt x="3598" y="7864"/>
                    <a:pt x="6175" y="7399"/>
                    <a:pt x="6379" y="7085"/>
                  </a:cubicBezTo>
                  <a:cubicBezTo>
                    <a:pt x="6662" y="6659"/>
                    <a:pt x="7516" y="2975"/>
                    <a:pt x="7516" y="2975"/>
                  </a:cubicBezTo>
                  <a:cubicBezTo>
                    <a:pt x="7516" y="2975"/>
                    <a:pt x="5387" y="1"/>
                    <a:pt x="3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3005125" y="1232250"/>
              <a:ext cx="203500" cy="221675"/>
            </a:xfrm>
            <a:custGeom>
              <a:rect b="b" l="l" r="r" t="t"/>
              <a:pathLst>
                <a:path extrusionOk="0" h="8867" w="8140">
                  <a:moveTo>
                    <a:pt x="3510" y="998"/>
                  </a:moveTo>
                  <a:cubicBezTo>
                    <a:pt x="4821" y="998"/>
                    <a:pt x="6419" y="2722"/>
                    <a:pt x="7081" y="3585"/>
                  </a:cubicBezTo>
                  <a:cubicBezTo>
                    <a:pt x="6711" y="5161"/>
                    <a:pt x="6271" y="6859"/>
                    <a:pt x="6097" y="7255"/>
                  </a:cubicBezTo>
                  <a:cubicBezTo>
                    <a:pt x="5831" y="7377"/>
                    <a:pt x="4882" y="7612"/>
                    <a:pt x="3641" y="7756"/>
                  </a:cubicBezTo>
                  <a:cubicBezTo>
                    <a:pt x="2979" y="7833"/>
                    <a:pt x="2449" y="7862"/>
                    <a:pt x="2048" y="7862"/>
                  </a:cubicBezTo>
                  <a:cubicBezTo>
                    <a:pt x="1589" y="7862"/>
                    <a:pt x="1298" y="7824"/>
                    <a:pt x="1168" y="7778"/>
                  </a:cubicBezTo>
                  <a:cubicBezTo>
                    <a:pt x="967" y="7112"/>
                    <a:pt x="1512" y="3576"/>
                    <a:pt x="2639" y="1778"/>
                  </a:cubicBezTo>
                  <a:cubicBezTo>
                    <a:pt x="2949" y="1281"/>
                    <a:pt x="3266" y="998"/>
                    <a:pt x="3510" y="998"/>
                  </a:cubicBezTo>
                  <a:close/>
                  <a:moveTo>
                    <a:pt x="3506" y="1"/>
                  </a:moveTo>
                  <a:cubicBezTo>
                    <a:pt x="2526" y="1"/>
                    <a:pt x="1673" y="1020"/>
                    <a:pt x="967" y="3036"/>
                  </a:cubicBezTo>
                  <a:cubicBezTo>
                    <a:pt x="602" y="4085"/>
                    <a:pt x="345" y="5165"/>
                    <a:pt x="205" y="6267"/>
                  </a:cubicBezTo>
                  <a:cubicBezTo>
                    <a:pt x="1" y="7909"/>
                    <a:pt x="258" y="8348"/>
                    <a:pt x="501" y="8544"/>
                  </a:cubicBezTo>
                  <a:cubicBezTo>
                    <a:pt x="806" y="8784"/>
                    <a:pt x="1425" y="8867"/>
                    <a:pt x="2108" y="8867"/>
                  </a:cubicBezTo>
                  <a:cubicBezTo>
                    <a:pt x="2979" y="8867"/>
                    <a:pt x="3954" y="8736"/>
                    <a:pt x="4499" y="8649"/>
                  </a:cubicBezTo>
                  <a:cubicBezTo>
                    <a:pt x="6593" y="8327"/>
                    <a:pt x="6807" y="8000"/>
                    <a:pt x="6898" y="7865"/>
                  </a:cubicBezTo>
                  <a:cubicBezTo>
                    <a:pt x="7203" y="7412"/>
                    <a:pt x="7843" y="4725"/>
                    <a:pt x="8104" y="3589"/>
                  </a:cubicBezTo>
                  <a:cubicBezTo>
                    <a:pt x="8139" y="3450"/>
                    <a:pt x="8109" y="3302"/>
                    <a:pt x="8026" y="3184"/>
                  </a:cubicBezTo>
                  <a:cubicBezTo>
                    <a:pt x="7934" y="3053"/>
                    <a:pt x="5722" y="1"/>
                    <a:pt x="35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3092875" y="1244325"/>
              <a:ext cx="205550" cy="199475"/>
            </a:xfrm>
            <a:custGeom>
              <a:rect b="b" l="l" r="r" t="t"/>
              <a:pathLst>
                <a:path extrusionOk="0" h="7979" w="8222">
                  <a:moveTo>
                    <a:pt x="5453" y="1"/>
                  </a:moveTo>
                  <a:cubicBezTo>
                    <a:pt x="5385" y="1"/>
                    <a:pt x="5315" y="7"/>
                    <a:pt x="5243" y="19"/>
                  </a:cubicBezTo>
                  <a:cubicBezTo>
                    <a:pt x="2691" y="445"/>
                    <a:pt x="0" y="6398"/>
                    <a:pt x="140" y="7391"/>
                  </a:cubicBezTo>
                  <a:cubicBezTo>
                    <a:pt x="207" y="7855"/>
                    <a:pt x="1975" y="7978"/>
                    <a:pt x="3841" y="7978"/>
                  </a:cubicBezTo>
                  <a:cubicBezTo>
                    <a:pt x="5968" y="7978"/>
                    <a:pt x="8221" y="7817"/>
                    <a:pt x="8221" y="7817"/>
                  </a:cubicBezTo>
                  <a:cubicBezTo>
                    <a:pt x="8221" y="6988"/>
                    <a:pt x="7818" y="1"/>
                    <a:pt x="5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3081325" y="1231750"/>
              <a:ext cx="229625" cy="224450"/>
            </a:xfrm>
            <a:custGeom>
              <a:rect b="b" l="l" r="r" t="t"/>
              <a:pathLst>
                <a:path extrusionOk="0" h="8978" w="9185">
                  <a:moveTo>
                    <a:pt x="5917" y="1007"/>
                  </a:moveTo>
                  <a:cubicBezTo>
                    <a:pt x="6092" y="1007"/>
                    <a:pt x="6254" y="1073"/>
                    <a:pt x="6419" y="1210"/>
                  </a:cubicBezTo>
                  <a:cubicBezTo>
                    <a:pt x="6998" y="1706"/>
                    <a:pt x="7503" y="3021"/>
                    <a:pt x="7834" y="4911"/>
                  </a:cubicBezTo>
                  <a:cubicBezTo>
                    <a:pt x="8000" y="5886"/>
                    <a:pt x="8109" y="6866"/>
                    <a:pt x="8165" y="7850"/>
                  </a:cubicBezTo>
                  <a:cubicBezTo>
                    <a:pt x="6747" y="7943"/>
                    <a:pt x="5475" y="7983"/>
                    <a:pt x="4408" y="7983"/>
                  </a:cubicBezTo>
                  <a:cubicBezTo>
                    <a:pt x="2668" y="7983"/>
                    <a:pt x="1478" y="7876"/>
                    <a:pt x="1102" y="7711"/>
                  </a:cubicBezTo>
                  <a:lnTo>
                    <a:pt x="1102" y="7706"/>
                  </a:lnTo>
                  <a:cubicBezTo>
                    <a:pt x="1159" y="7232"/>
                    <a:pt x="1655" y="5808"/>
                    <a:pt x="2592" y="4223"/>
                  </a:cubicBezTo>
                  <a:cubicBezTo>
                    <a:pt x="3698" y="2337"/>
                    <a:pt x="4860" y="1171"/>
                    <a:pt x="5788" y="1018"/>
                  </a:cubicBezTo>
                  <a:cubicBezTo>
                    <a:pt x="5832" y="1011"/>
                    <a:pt x="5875" y="1007"/>
                    <a:pt x="5917" y="1007"/>
                  </a:cubicBezTo>
                  <a:close/>
                  <a:moveTo>
                    <a:pt x="5911" y="1"/>
                  </a:moveTo>
                  <a:cubicBezTo>
                    <a:pt x="5815" y="1"/>
                    <a:pt x="5719" y="9"/>
                    <a:pt x="5622" y="25"/>
                  </a:cubicBezTo>
                  <a:cubicBezTo>
                    <a:pt x="4033" y="291"/>
                    <a:pt x="2618" y="2194"/>
                    <a:pt x="1712" y="3740"/>
                  </a:cubicBezTo>
                  <a:cubicBezTo>
                    <a:pt x="841" y="5229"/>
                    <a:pt x="1" y="7219"/>
                    <a:pt x="110" y="7959"/>
                  </a:cubicBezTo>
                  <a:cubicBezTo>
                    <a:pt x="201" y="8603"/>
                    <a:pt x="924" y="8978"/>
                    <a:pt x="4268" y="8978"/>
                  </a:cubicBezTo>
                  <a:cubicBezTo>
                    <a:pt x="4407" y="8978"/>
                    <a:pt x="4551" y="8978"/>
                    <a:pt x="4699" y="8974"/>
                  </a:cubicBezTo>
                  <a:cubicBezTo>
                    <a:pt x="6693" y="8956"/>
                    <a:pt x="8696" y="8812"/>
                    <a:pt x="8718" y="8812"/>
                  </a:cubicBezTo>
                  <a:cubicBezTo>
                    <a:pt x="8980" y="8795"/>
                    <a:pt x="9184" y="8577"/>
                    <a:pt x="9184" y="8316"/>
                  </a:cubicBezTo>
                  <a:cubicBezTo>
                    <a:pt x="9184" y="8255"/>
                    <a:pt x="9023" y="2107"/>
                    <a:pt x="7064" y="443"/>
                  </a:cubicBezTo>
                  <a:cubicBezTo>
                    <a:pt x="6717" y="153"/>
                    <a:pt x="6324" y="1"/>
                    <a:pt x="59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3603100" y="2364525"/>
              <a:ext cx="248125" cy="63950"/>
            </a:xfrm>
            <a:custGeom>
              <a:rect b="b" l="l" r="r" t="t"/>
              <a:pathLst>
                <a:path extrusionOk="0" h="2558" w="9925">
                  <a:moveTo>
                    <a:pt x="0" y="0"/>
                  </a:moveTo>
                  <a:cubicBezTo>
                    <a:pt x="1" y="0"/>
                    <a:pt x="6858" y="2557"/>
                    <a:pt x="9705" y="2557"/>
                  </a:cubicBezTo>
                  <a:cubicBezTo>
                    <a:pt x="9781" y="2557"/>
                    <a:pt x="9854" y="2556"/>
                    <a:pt x="9924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3588625" y="2351850"/>
              <a:ext cx="275650" cy="89100"/>
            </a:xfrm>
            <a:custGeom>
              <a:rect b="b" l="l" r="r" t="t"/>
              <a:pathLst>
                <a:path extrusionOk="0" h="3564" w="11026">
                  <a:moveTo>
                    <a:pt x="568" y="1"/>
                  </a:moveTo>
                  <a:cubicBezTo>
                    <a:pt x="365" y="1"/>
                    <a:pt x="174" y="125"/>
                    <a:pt x="100" y="329"/>
                  </a:cubicBezTo>
                  <a:cubicBezTo>
                    <a:pt x="0" y="590"/>
                    <a:pt x="140" y="886"/>
                    <a:pt x="405" y="977"/>
                  </a:cubicBezTo>
                  <a:cubicBezTo>
                    <a:pt x="697" y="1086"/>
                    <a:pt x="7385" y="3564"/>
                    <a:pt x="10294" y="3564"/>
                  </a:cubicBezTo>
                  <a:cubicBezTo>
                    <a:pt x="10377" y="3564"/>
                    <a:pt x="10455" y="3564"/>
                    <a:pt x="10529" y="3560"/>
                  </a:cubicBezTo>
                  <a:cubicBezTo>
                    <a:pt x="10808" y="3546"/>
                    <a:pt x="11026" y="3311"/>
                    <a:pt x="11013" y="3033"/>
                  </a:cubicBezTo>
                  <a:cubicBezTo>
                    <a:pt x="10996" y="2761"/>
                    <a:pt x="10774" y="2557"/>
                    <a:pt x="10509" y="2557"/>
                  </a:cubicBezTo>
                  <a:cubicBezTo>
                    <a:pt x="10499" y="2557"/>
                    <a:pt x="10488" y="2557"/>
                    <a:pt x="10477" y="2558"/>
                  </a:cubicBezTo>
                  <a:cubicBezTo>
                    <a:pt x="10411" y="2562"/>
                    <a:pt x="10342" y="2563"/>
                    <a:pt x="10270" y="2563"/>
                  </a:cubicBezTo>
                  <a:cubicBezTo>
                    <a:pt x="7560" y="2563"/>
                    <a:pt x="826" y="67"/>
                    <a:pt x="754" y="37"/>
                  </a:cubicBezTo>
                  <a:cubicBezTo>
                    <a:pt x="693" y="12"/>
                    <a:pt x="630" y="1"/>
                    <a:pt x="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1393675" y="2591275"/>
              <a:ext cx="1235800" cy="2764850"/>
            </a:xfrm>
            <a:custGeom>
              <a:rect b="b" l="l" r="r" t="t"/>
              <a:pathLst>
                <a:path extrusionOk="0" h="110594" w="49432">
                  <a:moveTo>
                    <a:pt x="36077" y="0"/>
                  </a:moveTo>
                  <a:cubicBezTo>
                    <a:pt x="36077" y="0"/>
                    <a:pt x="29131" y="1847"/>
                    <a:pt x="22042" y="8509"/>
                  </a:cubicBezTo>
                  <a:cubicBezTo>
                    <a:pt x="14958" y="15171"/>
                    <a:pt x="8718" y="26649"/>
                    <a:pt x="6310" y="37566"/>
                  </a:cubicBezTo>
                  <a:cubicBezTo>
                    <a:pt x="3897" y="48478"/>
                    <a:pt x="636" y="82072"/>
                    <a:pt x="636" y="90864"/>
                  </a:cubicBezTo>
                  <a:cubicBezTo>
                    <a:pt x="636" y="99651"/>
                    <a:pt x="0" y="110567"/>
                    <a:pt x="0" y="110567"/>
                  </a:cubicBezTo>
                  <a:cubicBezTo>
                    <a:pt x="3397" y="110567"/>
                    <a:pt x="6792" y="110565"/>
                    <a:pt x="10188" y="110565"/>
                  </a:cubicBezTo>
                  <a:cubicBezTo>
                    <a:pt x="15281" y="110565"/>
                    <a:pt x="20374" y="110570"/>
                    <a:pt x="25469" y="110593"/>
                  </a:cubicBezTo>
                  <a:cubicBezTo>
                    <a:pt x="26627" y="110589"/>
                    <a:pt x="27790" y="110485"/>
                    <a:pt x="28935" y="110284"/>
                  </a:cubicBezTo>
                  <a:cubicBezTo>
                    <a:pt x="36634" y="108982"/>
                    <a:pt x="46497" y="103696"/>
                    <a:pt x="49432" y="97021"/>
                  </a:cubicBezTo>
                  <a:cubicBezTo>
                    <a:pt x="47198" y="85473"/>
                    <a:pt x="44437" y="69200"/>
                    <a:pt x="44437" y="59251"/>
                  </a:cubicBezTo>
                  <a:cubicBezTo>
                    <a:pt x="44437" y="42525"/>
                    <a:pt x="48831" y="33028"/>
                    <a:pt x="46845" y="21690"/>
                  </a:cubicBezTo>
                  <a:cubicBezTo>
                    <a:pt x="44864" y="10351"/>
                    <a:pt x="40609" y="2979"/>
                    <a:pt x="36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1393675" y="2591375"/>
              <a:ext cx="1235800" cy="2764750"/>
            </a:xfrm>
            <a:custGeom>
              <a:rect b="b" l="l" r="r" t="t"/>
              <a:pathLst>
                <a:path extrusionOk="0" h="110590" w="49432">
                  <a:moveTo>
                    <a:pt x="36072" y="1"/>
                  </a:moveTo>
                  <a:cubicBezTo>
                    <a:pt x="36072" y="1"/>
                    <a:pt x="29127" y="1843"/>
                    <a:pt x="22042" y="8505"/>
                  </a:cubicBezTo>
                  <a:cubicBezTo>
                    <a:pt x="14953" y="15167"/>
                    <a:pt x="8718" y="26650"/>
                    <a:pt x="6305" y="37562"/>
                  </a:cubicBezTo>
                  <a:cubicBezTo>
                    <a:pt x="3897" y="48478"/>
                    <a:pt x="636" y="82068"/>
                    <a:pt x="636" y="90860"/>
                  </a:cubicBezTo>
                  <a:cubicBezTo>
                    <a:pt x="636" y="99647"/>
                    <a:pt x="0" y="110563"/>
                    <a:pt x="0" y="110563"/>
                  </a:cubicBezTo>
                  <a:cubicBezTo>
                    <a:pt x="3397" y="110563"/>
                    <a:pt x="6792" y="110561"/>
                    <a:pt x="10188" y="110561"/>
                  </a:cubicBezTo>
                  <a:cubicBezTo>
                    <a:pt x="15281" y="110561"/>
                    <a:pt x="20374" y="110566"/>
                    <a:pt x="25469" y="110589"/>
                  </a:cubicBezTo>
                  <a:cubicBezTo>
                    <a:pt x="26627" y="110585"/>
                    <a:pt x="27790" y="110481"/>
                    <a:pt x="28935" y="110280"/>
                  </a:cubicBezTo>
                  <a:cubicBezTo>
                    <a:pt x="36634" y="108978"/>
                    <a:pt x="46497" y="103692"/>
                    <a:pt x="49432" y="97017"/>
                  </a:cubicBezTo>
                  <a:lnTo>
                    <a:pt x="49432" y="97017"/>
                  </a:lnTo>
                  <a:cubicBezTo>
                    <a:pt x="45121" y="100679"/>
                    <a:pt x="25700" y="107851"/>
                    <a:pt x="22861" y="108482"/>
                  </a:cubicBezTo>
                  <a:cubicBezTo>
                    <a:pt x="22722" y="108513"/>
                    <a:pt x="22594" y="108528"/>
                    <a:pt x="22476" y="108528"/>
                  </a:cubicBezTo>
                  <a:cubicBezTo>
                    <a:pt x="20183" y="108528"/>
                    <a:pt x="21814" y="102829"/>
                    <a:pt x="26013" y="97134"/>
                  </a:cubicBezTo>
                  <a:cubicBezTo>
                    <a:pt x="27182" y="95548"/>
                    <a:pt x="27355" y="94958"/>
                    <a:pt x="26949" y="94958"/>
                  </a:cubicBezTo>
                  <a:cubicBezTo>
                    <a:pt x="25823" y="94958"/>
                    <a:pt x="20237" y="99509"/>
                    <a:pt x="19081" y="99973"/>
                  </a:cubicBezTo>
                  <a:cubicBezTo>
                    <a:pt x="19042" y="99989"/>
                    <a:pt x="19006" y="99997"/>
                    <a:pt x="18971" y="99997"/>
                  </a:cubicBezTo>
                  <a:cubicBezTo>
                    <a:pt x="17613" y="99997"/>
                    <a:pt x="19708" y="88164"/>
                    <a:pt x="19708" y="82325"/>
                  </a:cubicBezTo>
                  <a:cubicBezTo>
                    <a:pt x="19708" y="76338"/>
                    <a:pt x="25382" y="25287"/>
                    <a:pt x="25382" y="25287"/>
                  </a:cubicBezTo>
                  <a:lnTo>
                    <a:pt x="36094" y="5753"/>
                  </a:lnTo>
                  <a:lnTo>
                    <a:pt x="39760" y="3523"/>
                  </a:lnTo>
                  <a:cubicBezTo>
                    <a:pt x="38580" y="2017"/>
                    <a:pt x="37339" y="832"/>
                    <a:pt x="3607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1380825" y="2578775"/>
              <a:ext cx="1261375" cy="2789875"/>
            </a:xfrm>
            <a:custGeom>
              <a:rect b="b" l="l" r="r" t="t"/>
              <a:pathLst>
                <a:path extrusionOk="0" h="111595" w="50455">
                  <a:moveTo>
                    <a:pt x="36503" y="1049"/>
                  </a:moveTo>
                  <a:cubicBezTo>
                    <a:pt x="38698" y="2551"/>
                    <a:pt x="40762" y="5103"/>
                    <a:pt x="42486" y="8438"/>
                  </a:cubicBezTo>
                  <a:cubicBezTo>
                    <a:pt x="44450" y="12240"/>
                    <a:pt x="45926" y="16895"/>
                    <a:pt x="46867" y="22277"/>
                  </a:cubicBezTo>
                  <a:cubicBezTo>
                    <a:pt x="47942" y="28425"/>
                    <a:pt x="47111" y="34081"/>
                    <a:pt x="46148" y="40635"/>
                  </a:cubicBezTo>
                  <a:cubicBezTo>
                    <a:pt x="45352" y="46047"/>
                    <a:pt x="44450" y="52178"/>
                    <a:pt x="44450" y="59751"/>
                  </a:cubicBezTo>
                  <a:cubicBezTo>
                    <a:pt x="44450" y="69635"/>
                    <a:pt x="47150" y="85681"/>
                    <a:pt x="49423" y="97460"/>
                  </a:cubicBezTo>
                  <a:cubicBezTo>
                    <a:pt x="48086" y="100386"/>
                    <a:pt x="45182" y="103321"/>
                    <a:pt x="41224" y="105742"/>
                  </a:cubicBezTo>
                  <a:cubicBezTo>
                    <a:pt x="37562" y="107980"/>
                    <a:pt x="33242" y="109639"/>
                    <a:pt x="29367" y="110292"/>
                  </a:cubicBezTo>
                  <a:cubicBezTo>
                    <a:pt x="28247" y="110488"/>
                    <a:pt x="27115" y="110588"/>
                    <a:pt x="25983" y="110593"/>
                  </a:cubicBezTo>
                  <a:cubicBezTo>
                    <a:pt x="20427" y="110567"/>
                    <a:pt x="14797" y="110562"/>
                    <a:pt x="9271" y="110562"/>
                  </a:cubicBezTo>
                  <a:lnTo>
                    <a:pt x="1041" y="110562"/>
                  </a:lnTo>
                  <a:cubicBezTo>
                    <a:pt x="1167" y="108272"/>
                    <a:pt x="1651" y="98966"/>
                    <a:pt x="1651" y="91359"/>
                  </a:cubicBezTo>
                  <a:cubicBezTo>
                    <a:pt x="1651" y="82711"/>
                    <a:pt x="4877" y="49178"/>
                    <a:pt x="7307" y="38170"/>
                  </a:cubicBezTo>
                  <a:cubicBezTo>
                    <a:pt x="8478" y="32871"/>
                    <a:pt x="10573" y="27341"/>
                    <a:pt x="13373" y="22181"/>
                  </a:cubicBezTo>
                  <a:cubicBezTo>
                    <a:pt x="16160" y="17038"/>
                    <a:pt x="19452" y="12610"/>
                    <a:pt x="22896" y="9370"/>
                  </a:cubicBezTo>
                  <a:cubicBezTo>
                    <a:pt x="26501" y="5983"/>
                    <a:pt x="30068" y="3884"/>
                    <a:pt x="32423" y="2717"/>
                  </a:cubicBezTo>
                  <a:cubicBezTo>
                    <a:pt x="34457" y="1711"/>
                    <a:pt x="35968" y="1210"/>
                    <a:pt x="36503" y="1049"/>
                  </a:cubicBezTo>
                  <a:close/>
                  <a:moveTo>
                    <a:pt x="36587" y="1"/>
                  </a:moveTo>
                  <a:cubicBezTo>
                    <a:pt x="36544" y="1"/>
                    <a:pt x="36501" y="6"/>
                    <a:pt x="36460" y="17"/>
                  </a:cubicBezTo>
                  <a:cubicBezTo>
                    <a:pt x="36172" y="95"/>
                    <a:pt x="29310" y="1972"/>
                    <a:pt x="22212" y="8643"/>
                  </a:cubicBezTo>
                  <a:cubicBezTo>
                    <a:pt x="15001" y="15423"/>
                    <a:pt x="8766" y="26927"/>
                    <a:pt x="6332" y="37957"/>
                  </a:cubicBezTo>
                  <a:cubicBezTo>
                    <a:pt x="3893" y="49008"/>
                    <a:pt x="649" y="82677"/>
                    <a:pt x="649" y="91359"/>
                  </a:cubicBezTo>
                  <a:cubicBezTo>
                    <a:pt x="649" y="100033"/>
                    <a:pt x="22" y="110928"/>
                    <a:pt x="18" y="111037"/>
                  </a:cubicBezTo>
                  <a:cubicBezTo>
                    <a:pt x="0" y="111320"/>
                    <a:pt x="227" y="111564"/>
                    <a:pt x="514" y="111564"/>
                  </a:cubicBezTo>
                  <a:lnTo>
                    <a:pt x="4916" y="111564"/>
                  </a:lnTo>
                  <a:cubicBezTo>
                    <a:pt x="6297" y="111564"/>
                    <a:pt x="7687" y="111564"/>
                    <a:pt x="9083" y="111564"/>
                  </a:cubicBezTo>
                  <a:cubicBezTo>
                    <a:pt x="14668" y="111564"/>
                    <a:pt x="20360" y="111566"/>
                    <a:pt x="25979" y="111594"/>
                  </a:cubicBezTo>
                  <a:lnTo>
                    <a:pt x="26048" y="111594"/>
                  </a:lnTo>
                  <a:cubicBezTo>
                    <a:pt x="27215" y="111581"/>
                    <a:pt x="28378" y="111477"/>
                    <a:pt x="29532" y="111276"/>
                  </a:cubicBezTo>
                  <a:cubicBezTo>
                    <a:pt x="37448" y="109940"/>
                    <a:pt x="47416" y="104505"/>
                    <a:pt x="50403" y="97721"/>
                  </a:cubicBezTo>
                  <a:cubicBezTo>
                    <a:pt x="50442" y="97630"/>
                    <a:pt x="50455" y="97525"/>
                    <a:pt x="50433" y="97425"/>
                  </a:cubicBezTo>
                  <a:cubicBezTo>
                    <a:pt x="48160" y="85672"/>
                    <a:pt x="45452" y="69600"/>
                    <a:pt x="45452" y="59751"/>
                  </a:cubicBezTo>
                  <a:cubicBezTo>
                    <a:pt x="45452" y="52248"/>
                    <a:pt x="46349" y="46156"/>
                    <a:pt x="47137" y="40783"/>
                  </a:cubicBezTo>
                  <a:cubicBezTo>
                    <a:pt x="48112" y="34142"/>
                    <a:pt x="48957" y="28412"/>
                    <a:pt x="47851" y="22103"/>
                  </a:cubicBezTo>
                  <a:cubicBezTo>
                    <a:pt x="46893" y="16625"/>
                    <a:pt x="45391" y="11870"/>
                    <a:pt x="43375" y="7981"/>
                  </a:cubicBezTo>
                  <a:cubicBezTo>
                    <a:pt x="41520" y="4393"/>
                    <a:pt x="39268" y="1663"/>
                    <a:pt x="36860" y="82"/>
                  </a:cubicBezTo>
                  <a:cubicBezTo>
                    <a:pt x="36779" y="28"/>
                    <a:pt x="36683" y="1"/>
                    <a:pt x="36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2285125" y="2657125"/>
              <a:ext cx="405750" cy="858500"/>
            </a:xfrm>
            <a:custGeom>
              <a:rect b="b" l="l" r="r" t="t"/>
              <a:pathLst>
                <a:path extrusionOk="0" h="34340" w="16230">
                  <a:moveTo>
                    <a:pt x="0" y="1"/>
                  </a:moveTo>
                  <a:lnTo>
                    <a:pt x="12180" y="22173"/>
                  </a:lnTo>
                  <a:lnTo>
                    <a:pt x="12833" y="34340"/>
                  </a:lnTo>
                  <a:cubicBezTo>
                    <a:pt x="12833" y="34340"/>
                    <a:pt x="16229" y="25661"/>
                    <a:pt x="14718" y="20000"/>
                  </a:cubicBezTo>
                  <a:cubicBezTo>
                    <a:pt x="13212" y="1434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2268900" y="2644525"/>
              <a:ext cx="412400" cy="883625"/>
            </a:xfrm>
            <a:custGeom>
              <a:rect b="b" l="l" r="r" t="t"/>
              <a:pathLst>
                <a:path extrusionOk="0" h="35345" w="16496">
                  <a:moveTo>
                    <a:pt x="3223" y="4149"/>
                  </a:moveTo>
                  <a:lnTo>
                    <a:pt x="3223" y="4149"/>
                  </a:lnTo>
                  <a:cubicBezTo>
                    <a:pt x="4346" y="5443"/>
                    <a:pt x="5688" y="7019"/>
                    <a:pt x="7055" y="8700"/>
                  </a:cubicBezTo>
                  <a:cubicBezTo>
                    <a:pt x="11575" y="14260"/>
                    <a:pt x="14283" y="18388"/>
                    <a:pt x="14884" y="20635"/>
                  </a:cubicBezTo>
                  <a:cubicBezTo>
                    <a:pt x="15846" y="24254"/>
                    <a:pt x="14714" y="29235"/>
                    <a:pt x="13839" y="32183"/>
                  </a:cubicBezTo>
                  <a:lnTo>
                    <a:pt x="13330" y="22651"/>
                  </a:lnTo>
                  <a:cubicBezTo>
                    <a:pt x="13325" y="22577"/>
                    <a:pt x="13303" y="22503"/>
                    <a:pt x="13269" y="22438"/>
                  </a:cubicBezTo>
                  <a:lnTo>
                    <a:pt x="3223" y="4149"/>
                  </a:lnTo>
                  <a:close/>
                  <a:moveTo>
                    <a:pt x="653" y="0"/>
                  </a:moveTo>
                  <a:cubicBezTo>
                    <a:pt x="314" y="0"/>
                    <a:pt x="0" y="367"/>
                    <a:pt x="210" y="749"/>
                  </a:cubicBezTo>
                  <a:lnTo>
                    <a:pt x="12337" y="22817"/>
                  </a:lnTo>
                  <a:lnTo>
                    <a:pt x="12981" y="34870"/>
                  </a:lnTo>
                  <a:cubicBezTo>
                    <a:pt x="12994" y="35105"/>
                    <a:pt x="13168" y="35301"/>
                    <a:pt x="13399" y="35336"/>
                  </a:cubicBezTo>
                  <a:cubicBezTo>
                    <a:pt x="13425" y="35340"/>
                    <a:pt x="13456" y="35344"/>
                    <a:pt x="13482" y="35344"/>
                  </a:cubicBezTo>
                  <a:cubicBezTo>
                    <a:pt x="13687" y="35344"/>
                    <a:pt x="13870" y="35218"/>
                    <a:pt x="13944" y="35026"/>
                  </a:cubicBezTo>
                  <a:cubicBezTo>
                    <a:pt x="14566" y="33354"/>
                    <a:pt x="15080" y="31647"/>
                    <a:pt x="15476" y="29910"/>
                  </a:cubicBezTo>
                  <a:cubicBezTo>
                    <a:pt x="16369" y="26008"/>
                    <a:pt x="16495" y="22804"/>
                    <a:pt x="15846" y="20374"/>
                  </a:cubicBezTo>
                  <a:cubicBezTo>
                    <a:pt x="14322" y="14661"/>
                    <a:pt x="1560" y="757"/>
                    <a:pt x="1015" y="169"/>
                  </a:cubicBezTo>
                  <a:cubicBezTo>
                    <a:pt x="908" y="51"/>
                    <a:pt x="779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2521025" y="3477825"/>
              <a:ext cx="160375" cy="1584800"/>
            </a:xfrm>
            <a:custGeom>
              <a:rect b="b" l="l" r="r" t="t"/>
              <a:pathLst>
                <a:path extrusionOk="0" h="63392" w="6415">
                  <a:moveTo>
                    <a:pt x="4150" y="1"/>
                  </a:moveTo>
                  <a:lnTo>
                    <a:pt x="3393" y="1512"/>
                  </a:lnTo>
                  <a:lnTo>
                    <a:pt x="1" y="52828"/>
                  </a:lnTo>
                  <a:lnTo>
                    <a:pt x="3771" y="63392"/>
                  </a:lnTo>
                  <a:lnTo>
                    <a:pt x="6415" y="42264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2508400" y="3465375"/>
              <a:ext cx="185625" cy="1609775"/>
            </a:xfrm>
            <a:custGeom>
              <a:rect b="b" l="l" r="r" t="t"/>
              <a:pathLst>
                <a:path extrusionOk="0" h="64391" w="7425">
                  <a:moveTo>
                    <a:pt x="4311" y="3399"/>
                  </a:moveTo>
                  <a:lnTo>
                    <a:pt x="6419" y="42745"/>
                  </a:lnTo>
                  <a:lnTo>
                    <a:pt x="4046" y="61748"/>
                  </a:lnTo>
                  <a:lnTo>
                    <a:pt x="1015" y="53257"/>
                  </a:lnTo>
                  <a:lnTo>
                    <a:pt x="4311" y="3399"/>
                  </a:lnTo>
                  <a:close/>
                  <a:moveTo>
                    <a:pt x="4653" y="1"/>
                  </a:moveTo>
                  <a:cubicBezTo>
                    <a:pt x="4481" y="1"/>
                    <a:pt x="4307" y="87"/>
                    <a:pt x="4211" y="276"/>
                  </a:cubicBezTo>
                  <a:lnTo>
                    <a:pt x="3458" y="1783"/>
                  </a:lnTo>
                  <a:cubicBezTo>
                    <a:pt x="3423" y="1844"/>
                    <a:pt x="3406" y="1909"/>
                    <a:pt x="3401" y="1975"/>
                  </a:cubicBezTo>
                  <a:lnTo>
                    <a:pt x="5" y="53296"/>
                  </a:lnTo>
                  <a:cubicBezTo>
                    <a:pt x="0" y="53361"/>
                    <a:pt x="9" y="53431"/>
                    <a:pt x="35" y="53496"/>
                  </a:cubicBezTo>
                  <a:lnTo>
                    <a:pt x="3806" y="64060"/>
                  </a:lnTo>
                  <a:cubicBezTo>
                    <a:pt x="3880" y="64260"/>
                    <a:pt x="4067" y="64391"/>
                    <a:pt x="4281" y="64391"/>
                  </a:cubicBezTo>
                  <a:lnTo>
                    <a:pt x="4333" y="64391"/>
                  </a:lnTo>
                  <a:cubicBezTo>
                    <a:pt x="4564" y="64365"/>
                    <a:pt x="4747" y="64182"/>
                    <a:pt x="4777" y="63955"/>
                  </a:cubicBezTo>
                  <a:lnTo>
                    <a:pt x="7416" y="42823"/>
                  </a:lnTo>
                  <a:cubicBezTo>
                    <a:pt x="7420" y="42793"/>
                    <a:pt x="7425" y="42762"/>
                    <a:pt x="7420" y="42732"/>
                  </a:cubicBezTo>
                  <a:lnTo>
                    <a:pt x="5156" y="472"/>
                  </a:lnTo>
                  <a:cubicBezTo>
                    <a:pt x="5141" y="174"/>
                    <a:pt x="4898" y="1"/>
                    <a:pt x="4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2256500" y="1393725"/>
              <a:ext cx="1194225" cy="1569650"/>
            </a:xfrm>
            <a:custGeom>
              <a:rect b="b" l="l" r="r" t="t"/>
              <a:pathLst>
                <a:path extrusionOk="0" h="62786" w="47769">
                  <a:moveTo>
                    <a:pt x="34435" y="1"/>
                  </a:moveTo>
                  <a:cubicBezTo>
                    <a:pt x="33276" y="1"/>
                    <a:pt x="32090" y="92"/>
                    <a:pt x="30904" y="278"/>
                  </a:cubicBezTo>
                  <a:cubicBezTo>
                    <a:pt x="23671" y="1410"/>
                    <a:pt x="21829" y="4106"/>
                    <a:pt x="21829" y="4106"/>
                  </a:cubicBezTo>
                  <a:cubicBezTo>
                    <a:pt x="21829" y="4106"/>
                    <a:pt x="21797" y="4105"/>
                    <a:pt x="21735" y="4105"/>
                  </a:cubicBezTo>
                  <a:cubicBezTo>
                    <a:pt x="20694" y="4105"/>
                    <a:pt x="11295" y="4233"/>
                    <a:pt x="5813" y="8782"/>
                  </a:cubicBezTo>
                  <a:cubicBezTo>
                    <a:pt x="0" y="13603"/>
                    <a:pt x="3545" y="21258"/>
                    <a:pt x="5387" y="23949"/>
                  </a:cubicBezTo>
                  <a:cubicBezTo>
                    <a:pt x="7229" y="26640"/>
                    <a:pt x="10634" y="29762"/>
                    <a:pt x="10634" y="29762"/>
                  </a:cubicBezTo>
                  <a:cubicBezTo>
                    <a:pt x="10634" y="29762"/>
                    <a:pt x="11056" y="35292"/>
                    <a:pt x="11483" y="37983"/>
                  </a:cubicBezTo>
                  <a:cubicBezTo>
                    <a:pt x="11910" y="40670"/>
                    <a:pt x="5247" y="48185"/>
                    <a:pt x="5247" y="48185"/>
                  </a:cubicBezTo>
                  <a:lnTo>
                    <a:pt x="14884" y="62786"/>
                  </a:lnTo>
                  <a:lnTo>
                    <a:pt x="25800" y="54282"/>
                  </a:lnTo>
                  <a:cubicBezTo>
                    <a:pt x="25800" y="54282"/>
                    <a:pt x="41250" y="53149"/>
                    <a:pt x="42665" y="51874"/>
                  </a:cubicBezTo>
                  <a:cubicBezTo>
                    <a:pt x="44084" y="50598"/>
                    <a:pt x="44080" y="36563"/>
                    <a:pt x="44080" y="36563"/>
                  </a:cubicBezTo>
                  <a:lnTo>
                    <a:pt x="47768" y="34438"/>
                  </a:lnTo>
                  <a:cubicBezTo>
                    <a:pt x="47768" y="34438"/>
                    <a:pt x="44367" y="19694"/>
                    <a:pt x="43514" y="16437"/>
                  </a:cubicBezTo>
                  <a:lnTo>
                    <a:pt x="42665" y="13176"/>
                  </a:lnTo>
                  <a:cubicBezTo>
                    <a:pt x="42665" y="13176"/>
                    <a:pt x="47625" y="11473"/>
                    <a:pt x="46492" y="6514"/>
                  </a:cubicBezTo>
                  <a:cubicBezTo>
                    <a:pt x="45546" y="2364"/>
                    <a:pt x="40340" y="1"/>
                    <a:pt x="34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2256500" y="1393750"/>
              <a:ext cx="1158950" cy="1569625"/>
            </a:xfrm>
            <a:custGeom>
              <a:rect b="b" l="l" r="r" t="t"/>
              <a:pathLst>
                <a:path extrusionOk="0" h="62785" w="46358">
                  <a:moveTo>
                    <a:pt x="34425" y="0"/>
                  </a:moveTo>
                  <a:cubicBezTo>
                    <a:pt x="33270" y="0"/>
                    <a:pt x="32087" y="91"/>
                    <a:pt x="30904" y="277"/>
                  </a:cubicBezTo>
                  <a:cubicBezTo>
                    <a:pt x="23671" y="1409"/>
                    <a:pt x="21829" y="4105"/>
                    <a:pt x="21829" y="4105"/>
                  </a:cubicBezTo>
                  <a:cubicBezTo>
                    <a:pt x="21829" y="4105"/>
                    <a:pt x="21797" y="4104"/>
                    <a:pt x="21735" y="4104"/>
                  </a:cubicBezTo>
                  <a:cubicBezTo>
                    <a:pt x="20694" y="4104"/>
                    <a:pt x="11295" y="4232"/>
                    <a:pt x="5813" y="8781"/>
                  </a:cubicBezTo>
                  <a:cubicBezTo>
                    <a:pt x="0" y="13602"/>
                    <a:pt x="3545" y="21257"/>
                    <a:pt x="5387" y="23948"/>
                  </a:cubicBezTo>
                  <a:cubicBezTo>
                    <a:pt x="7229" y="26639"/>
                    <a:pt x="10634" y="29761"/>
                    <a:pt x="10634" y="29761"/>
                  </a:cubicBezTo>
                  <a:cubicBezTo>
                    <a:pt x="10634" y="29761"/>
                    <a:pt x="11056" y="35291"/>
                    <a:pt x="11483" y="37982"/>
                  </a:cubicBezTo>
                  <a:cubicBezTo>
                    <a:pt x="11910" y="40669"/>
                    <a:pt x="5247" y="48184"/>
                    <a:pt x="5247" y="48184"/>
                  </a:cubicBezTo>
                  <a:lnTo>
                    <a:pt x="14884" y="62785"/>
                  </a:lnTo>
                  <a:lnTo>
                    <a:pt x="25800" y="54281"/>
                  </a:lnTo>
                  <a:cubicBezTo>
                    <a:pt x="25800" y="54281"/>
                    <a:pt x="37605" y="53414"/>
                    <a:pt x="41524" y="52343"/>
                  </a:cubicBezTo>
                  <a:lnTo>
                    <a:pt x="42665" y="51873"/>
                  </a:lnTo>
                  <a:lnTo>
                    <a:pt x="42665" y="51873"/>
                  </a:lnTo>
                  <a:cubicBezTo>
                    <a:pt x="42665" y="51873"/>
                    <a:pt x="40734" y="52057"/>
                    <a:pt x="38234" y="52057"/>
                  </a:cubicBezTo>
                  <a:cubicBezTo>
                    <a:pt x="34479" y="52057"/>
                    <a:pt x="29442" y="51641"/>
                    <a:pt x="27738" y="49560"/>
                  </a:cubicBezTo>
                  <a:cubicBezTo>
                    <a:pt x="24903" y="46090"/>
                    <a:pt x="27738" y="32857"/>
                    <a:pt x="29946" y="26238"/>
                  </a:cubicBezTo>
                  <a:cubicBezTo>
                    <a:pt x="32149" y="19619"/>
                    <a:pt x="26793" y="16785"/>
                    <a:pt x="26793" y="16785"/>
                  </a:cubicBezTo>
                  <a:lnTo>
                    <a:pt x="42887" y="14011"/>
                  </a:lnTo>
                  <a:cubicBezTo>
                    <a:pt x="42669" y="13179"/>
                    <a:pt x="42669" y="13175"/>
                    <a:pt x="42669" y="13175"/>
                  </a:cubicBezTo>
                  <a:cubicBezTo>
                    <a:pt x="42669" y="13175"/>
                    <a:pt x="44306" y="12605"/>
                    <a:pt x="45487" y="11181"/>
                  </a:cubicBezTo>
                  <a:lnTo>
                    <a:pt x="46357" y="6064"/>
                  </a:lnTo>
                  <a:cubicBezTo>
                    <a:pt x="45145" y="2199"/>
                    <a:pt x="40113" y="0"/>
                    <a:pt x="3442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3155575" y="1853000"/>
              <a:ext cx="164075" cy="121700"/>
            </a:xfrm>
            <a:custGeom>
              <a:rect b="b" l="l" r="r" t="t"/>
              <a:pathLst>
                <a:path extrusionOk="0" h="4868" w="6563">
                  <a:moveTo>
                    <a:pt x="3130" y="1"/>
                  </a:moveTo>
                  <a:cubicBezTo>
                    <a:pt x="2776" y="1"/>
                    <a:pt x="2406" y="57"/>
                    <a:pt x="2025" y="191"/>
                  </a:cubicBezTo>
                  <a:cubicBezTo>
                    <a:pt x="192" y="836"/>
                    <a:pt x="0" y="3209"/>
                    <a:pt x="13" y="4306"/>
                  </a:cubicBezTo>
                  <a:cubicBezTo>
                    <a:pt x="18" y="4650"/>
                    <a:pt x="40" y="4868"/>
                    <a:pt x="40" y="4868"/>
                  </a:cubicBezTo>
                  <a:cubicBezTo>
                    <a:pt x="40" y="4868"/>
                    <a:pt x="1603" y="3022"/>
                    <a:pt x="3584" y="2743"/>
                  </a:cubicBezTo>
                  <a:cubicBezTo>
                    <a:pt x="3765" y="2717"/>
                    <a:pt x="3937" y="2706"/>
                    <a:pt x="4101" y="2706"/>
                  </a:cubicBezTo>
                  <a:cubicBezTo>
                    <a:pt x="5742" y="2706"/>
                    <a:pt x="6563" y="3875"/>
                    <a:pt x="6563" y="3875"/>
                  </a:cubicBezTo>
                  <a:lnTo>
                    <a:pt x="6423" y="1607"/>
                  </a:lnTo>
                  <a:cubicBezTo>
                    <a:pt x="6423" y="1607"/>
                    <a:pt x="5015" y="1"/>
                    <a:pt x="3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3224050" y="2035000"/>
              <a:ext cx="35400" cy="106275"/>
            </a:xfrm>
            <a:custGeom>
              <a:rect b="b" l="l" r="r" t="t"/>
              <a:pathLst>
                <a:path extrusionOk="0" h="4251" w="1416">
                  <a:moveTo>
                    <a:pt x="706" y="0"/>
                  </a:moveTo>
                  <a:cubicBezTo>
                    <a:pt x="318" y="0"/>
                    <a:pt x="0" y="950"/>
                    <a:pt x="0" y="2125"/>
                  </a:cubicBezTo>
                  <a:cubicBezTo>
                    <a:pt x="0" y="3301"/>
                    <a:pt x="318" y="4250"/>
                    <a:pt x="706" y="4250"/>
                  </a:cubicBezTo>
                  <a:cubicBezTo>
                    <a:pt x="1098" y="4250"/>
                    <a:pt x="1416" y="3297"/>
                    <a:pt x="1416" y="2125"/>
                  </a:cubicBezTo>
                  <a:cubicBezTo>
                    <a:pt x="1416" y="950"/>
                    <a:pt x="1098" y="0"/>
                    <a:pt x="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3076425" y="2394050"/>
              <a:ext cx="96700" cy="86300"/>
            </a:xfrm>
            <a:custGeom>
              <a:rect b="b" l="l" r="r" t="t"/>
              <a:pathLst>
                <a:path extrusionOk="0" h="3452" w="3868">
                  <a:moveTo>
                    <a:pt x="2688" y="0"/>
                  </a:moveTo>
                  <a:cubicBezTo>
                    <a:pt x="2170" y="0"/>
                    <a:pt x="1533" y="302"/>
                    <a:pt x="1011" y="844"/>
                  </a:cubicBezTo>
                  <a:cubicBezTo>
                    <a:pt x="227" y="1663"/>
                    <a:pt x="1" y="2721"/>
                    <a:pt x="506" y="3208"/>
                  </a:cubicBezTo>
                  <a:cubicBezTo>
                    <a:pt x="678" y="3373"/>
                    <a:pt x="912" y="3451"/>
                    <a:pt x="1176" y="3451"/>
                  </a:cubicBezTo>
                  <a:cubicBezTo>
                    <a:pt x="1695" y="3451"/>
                    <a:pt x="2331" y="3151"/>
                    <a:pt x="2853" y="2612"/>
                  </a:cubicBezTo>
                  <a:cubicBezTo>
                    <a:pt x="3637" y="1793"/>
                    <a:pt x="3867" y="731"/>
                    <a:pt x="3358" y="243"/>
                  </a:cubicBezTo>
                  <a:cubicBezTo>
                    <a:pt x="3186" y="78"/>
                    <a:pt x="2953" y="0"/>
                    <a:pt x="2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2300150" y="1381175"/>
              <a:ext cx="1163950" cy="1594725"/>
            </a:xfrm>
            <a:custGeom>
              <a:rect b="b" l="l" r="r" t="t"/>
              <a:pathLst>
                <a:path extrusionOk="0" h="63789" w="46558">
                  <a:moveTo>
                    <a:pt x="32707" y="997"/>
                  </a:moveTo>
                  <a:cubicBezTo>
                    <a:pt x="34993" y="997"/>
                    <a:pt x="37174" y="1363"/>
                    <a:pt x="39060" y="2078"/>
                  </a:cubicBezTo>
                  <a:cubicBezTo>
                    <a:pt x="41916" y="3162"/>
                    <a:pt x="43762" y="4956"/>
                    <a:pt x="44259" y="7129"/>
                  </a:cubicBezTo>
                  <a:cubicBezTo>
                    <a:pt x="45278" y="11579"/>
                    <a:pt x="40945" y="13142"/>
                    <a:pt x="40758" y="13203"/>
                  </a:cubicBezTo>
                  <a:cubicBezTo>
                    <a:pt x="40510" y="13290"/>
                    <a:pt x="40370" y="13552"/>
                    <a:pt x="40436" y="13804"/>
                  </a:cubicBezTo>
                  <a:lnTo>
                    <a:pt x="41289" y="17066"/>
                  </a:lnTo>
                  <a:cubicBezTo>
                    <a:pt x="42051" y="19996"/>
                    <a:pt x="44925" y="32406"/>
                    <a:pt x="45452" y="34692"/>
                  </a:cubicBezTo>
                  <a:lnTo>
                    <a:pt x="42086" y="36634"/>
                  </a:lnTo>
                  <a:cubicBezTo>
                    <a:pt x="41933" y="36721"/>
                    <a:pt x="41838" y="36887"/>
                    <a:pt x="41838" y="37070"/>
                  </a:cubicBezTo>
                  <a:cubicBezTo>
                    <a:pt x="41838" y="37100"/>
                    <a:pt x="41838" y="40606"/>
                    <a:pt x="41663" y="44220"/>
                  </a:cubicBezTo>
                  <a:cubicBezTo>
                    <a:pt x="41337" y="51000"/>
                    <a:pt x="40710" y="51897"/>
                    <a:pt x="40588" y="52005"/>
                  </a:cubicBezTo>
                  <a:cubicBezTo>
                    <a:pt x="40409" y="52167"/>
                    <a:pt x="39251" y="52754"/>
                    <a:pt x="31905" y="53560"/>
                  </a:cubicBezTo>
                  <a:cubicBezTo>
                    <a:pt x="27921" y="53995"/>
                    <a:pt x="24059" y="54283"/>
                    <a:pt x="24019" y="54287"/>
                  </a:cubicBezTo>
                  <a:cubicBezTo>
                    <a:pt x="23919" y="54291"/>
                    <a:pt x="23823" y="54331"/>
                    <a:pt x="23745" y="54392"/>
                  </a:cubicBezTo>
                  <a:lnTo>
                    <a:pt x="13260" y="62565"/>
                  </a:lnTo>
                  <a:lnTo>
                    <a:pt x="4128" y="48731"/>
                  </a:lnTo>
                  <a:cubicBezTo>
                    <a:pt x="5478" y="47181"/>
                    <a:pt x="10647" y="41032"/>
                    <a:pt x="10233" y="38407"/>
                  </a:cubicBezTo>
                  <a:cubicBezTo>
                    <a:pt x="9815" y="35763"/>
                    <a:pt x="9393" y="30277"/>
                    <a:pt x="9389" y="30225"/>
                  </a:cubicBezTo>
                  <a:cubicBezTo>
                    <a:pt x="9375" y="30098"/>
                    <a:pt x="9319" y="29976"/>
                    <a:pt x="9223" y="29894"/>
                  </a:cubicBezTo>
                  <a:cubicBezTo>
                    <a:pt x="9188" y="29863"/>
                    <a:pt x="5844" y="26785"/>
                    <a:pt x="4054" y="24168"/>
                  </a:cubicBezTo>
                  <a:cubicBezTo>
                    <a:pt x="3040" y="22687"/>
                    <a:pt x="1834" y="20183"/>
                    <a:pt x="1481" y="17597"/>
                  </a:cubicBezTo>
                  <a:cubicBezTo>
                    <a:pt x="1028" y="14309"/>
                    <a:pt x="2008" y="11640"/>
                    <a:pt x="4385" y="9668"/>
                  </a:cubicBezTo>
                  <a:cubicBezTo>
                    <a:pt x="9802" y="5177"/>
                    <a:pt x="19330" y="5104"/>
                    <a:pt x="20038" y="5104"/>
                  </a:cubicBezTo>
                  <a:cubicBezTo>
                    <a:pt x="20062" y="5104"/>
                    <a:pt x="20075" y="5104"/>
                    <a:pt x="20079" y="5104"/>
                  </a:cubicBezTo>
                  <a:cubicBezTo>
                    <a:pt x="20083" y="5104"/>
                    <a:pt x="20087" y="5104"/>
                    <a:pt x="20091" y="5104"/>
                  </a:cubicBezTo>
                  <a:cubicBezTo>
                    <a:pt x="20252" y="5104"/>
                    <a:pt x="20399" y="5022"/>
                    <a:pt x="20492" y="4891"/>
                  </a:cubicBezTo>
                  <a:cubicBezTo>
                    <a:pt x="20514" y="4865"/>
                    <a:pt x="22369" y="2348"/>
                    <a:pt x="29232" y="1272"/>
                  </a:cubicBezTo>
                  <a:cubicBezTo>
                    <a:pt x="30401" y="1088"/>
                    <a:pt x="31567" y="997"/>
                    <a:pt x="32707" y="997"/>
                  </a:cubicBezTo>
                  <a:close/>
                  <a:moveTo>
                    <a:pt x="32694" y="0"/>
                  </a:moveTo>
                  <a:cubicBezTo>
                    <a:pt x="31506" y="0"/>
                    <a:pt x="30293" y="94"/>
                    <a:pt x="29079" y="284"/>
                  </a:cubicBezTo>
                  <a:cubicBezTo>
                    <a:pt x="22826" y="1268"/>
                    <a:pt x="20466" y="3410"/>
                    <a:pt x="19848" y="4107"/>
                  </a:cubicBezTo>
                  <a:cubicBezTo>
                    <a:pt x="17945" y="4137"/>
                    <a:pt x="16046" y="4316"/>
                    <a:pt x="14174" y="4643"/>
                  </a:cubicBezTo>
                  <a:cubicBezTo>
                    <a:pt x="11122" y="5169"/>
                    <a:pt x="6837" y="6341"/>
                    <a:pt x="3750" y="8897"/>
                  </a:cubicBezTo>
                  <a:cubicBezTo>
                    <a:pt x="1128" y="11074"/>
                    <a:pt x="0" y="14126"/>
                    <a:pt x="492" y="17732"/>
                  </a:cubicBezTo>
                  <a:cubicBezTo>
                    <a:pt x="871" y="20488"/>
                    <a:pt x="2156" y="23157"/>
                    <a:pt x="3231" y="24729"/>
                  </a:cubicBezTo>
                  <a:cubicBezTo>
                    <a:pt x="4890" y="27155"/>
                    <a:pt x="7725" y="29859"/>
                    <a:pt x="8404" y="30495"/>
                  </a:cubicBezTo>
                  <a:cubicBezTo>
                    <a:pt x="8483" y="31514"/>
                    <a:pt x="8862" y="36134"/>
                    <a:pt x="9245" y="38559"/>
                  </a:cubicBezTo>
                  <a:cubicBezTo>
                    <a:pt x="9528" y="40353"/>
                    <a:pt x="5644" y="45522"/>
                    <a:pt x="3127" y="48356"/>
                  </a:cubicBezTo>
                  <a:cubicBezTo>
                    <a:pt x="2974" y="48526"/>
                    <a:pt x="2957" y="48774"/>
                    <a:pt x="3083" y="48966"/>
                  </a:cubicBezTo>
                  <a:lnTo>
                    <a:pt x="12720" y="63566"/>
                  </a:lnTo>
                  <a:cubicBezTo>
                    <a:pt x="12815" y="63706"/>
                    <a:pt x="12972" y="63788"/>
                    <a:pt x="13138" y="63788"/>
                  </a:cubicBezTo>
                  <a:cubicBezTo>
                    <a:pt x="13251" y="63788"/>
                    <a:pt x="13360" y="63754"/>
                    <a:pt x="13447" y="63684"/>
                  </a:cubicBezTo>
                  <a:lnTo>
                    <a:pt x="24237" y="55271"/>
                  </a:lnTo>
                  <a:cubicBezTo>
                    <a:pt x="24995" y="55215"/>
                    <a:pt x="28452" y="54945"/>
                    <a:pt x="32005" y="54557"/>
                  </a:cubicBezTo>
                  <a:cubicBezTo>
                    <a:pt x="40248" y="53651"/>
                    <a:pt x="40975" y="52994"/>
                    <a:pt x="41254" y="52750"/>
                  </a:cubicBezTo>
                  <a:cubicBezTo>
                    <a:pt x="41563" y="52467"/>
                    <a:pt x="42295" y="51809"/>
                    <a:pt x="42656" y="44268"/>
                  </a:cubicBezTo>
                  <a:cubicBezTo>
                    <a:pt x="42804" y="41233"/>
                    <a:pt x="42830" y="38272"/>
                    <a:pt x="42835" y="37357"/>
                  </a:cubicBezTo>
                  <a:lnTo>
                    <a:pt x="46270" y="35372"/>
                  </a:lnTo>
                  <a:cubicBezTo>
                    <a:pt x="46462" y="35263"/>
                    <a:pt x="46558" y="35041"/>
                    <a:pt x="46510" y="34827"/>
                  </a:cubicBezTo>
                  <a:cubicBezTo>
                    <a:pt x="46475" y="34679"/>
                    <a:pt x="43096" y="20040"/>
                    <a:pt x="42256" y="16813"/>
                  </a:cubicBezTo>
                  <a:lnTo>
                    <a:pt x="41511" y="13974"/>
                  </a:lnTo>
                  <a:cubicBezTo>
                    <a:pt x="42282" y="13621"/>
                    <a:pt x="42987" y="13147"/>
                    <a:pt x="43601" y="12568"/>
                  </a:cubicBezTo>
                  <a:cubicBezTo>
                    <a:pt x="44703" y="11527"/>
                    <a:pt x="45874" y="9698"/>
                    <a:pt x="45234" y="6902"/>
                  </a:cubicBezTo>
                  <a:cubicBezTo>
                    <a:pt x="44664" y="4394"/>
                    <a:pt x="42595" y="2348"/>
                    <a:pt x="39417" y="1146"/>
                  </a:cubicBezTo>
                  <a:cubicBezTo>
                    <a:pt x="37415" y="387"/>
                    <a:pt x="35107" y="0"/>
                    <a:pt x="32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2256500" y="1393725"/>
              <a:ext cx="1190725" cy="917700"/>
            </a:xfrm>
            <a:custGeom>
              <a:rect b="b" l="l" r="r" t="t"/>
              <a:pathLst>
                <a:path extrusionOk="0" h="36708" w="47629">
                  <a:moveTo>
                    <a:pt x="34431" y="1"/>
                  </a:moveTo>
                  <a:cubicBezTo>
                    <a:pt x="33273" y="1"/>
                    <a:pt x="32088" y="92"/>
                    <a:pt x="30904" y="278"/>
                  </a:cubicBezTo>
                  <a:cubicBezTo>
                    <a:pt x="23671" y="1410"/>
                    <a:pt x="21829" y="4106"/>
                    <a:pt x="21829" y="4106"/>
                  </a:cubicBezTo>
                  <a:cubicBezTo>
                    <a:pt x="21829" y="4106"/>
                    <a:pt x="21797" y="4105"/>
                    <a:pt x="21735" y="4105"/>
                  </a:cubicBezTo>
                  <a:cubicBezTo>
                    <a:pt x="20694" y="4105"/>
                    <a:pt x="11295" y="4233"/>
                    <a:pt x="5813" y="8782"/>
                  </a:cubicBezTo>
                  <a:cubicBezTo>
                    <a:pt x="0" y="13603"/>
                    <a:pt x="3545" y="21258"/>
                    <a:pt x="5387" y="23949"/>
                  </a:cubicBezTo>
                  <a:cubicBezTo>
                    <a:pt x="7229" y="26640"/>
                    <a:pt x="10634" y="29762"/>
                    <a:pt x="10634" y="29762"/>
                  </a:cubicBezTo>
                  <a:cubicBezTo>
                    <a:pt x="10634" y="29762"/>
                    <a:pt x="10865" y="32797"/>
                    <a:pt x="11161" y="35462"/>
                  </a:cubicBezTo>
                  <a:lnTo>
                    <a:pt x="15593" y="36707"/>
                  </a:lnTo>
                  <a:lnTo>
                    <a:pt x="20414" y="34155"/>
                  </a:lnTo>
                  <a:lnTo>
                    <a:pt x="25234" y="33023"/>
                  </a:lnTo>
                  <a:cubicBezTo>
                    <a:pt x="25234" y="33023"/>
                    <a:pt x="21690" y="30328"/>
                    <a:pt x="23675" y="27776"/>
                  </a:cubicBezTo>
                  <a:cubicBezTo>
                    <a:pt x="25661" y="25225"/>
                    <a:pt x="29345" y="24375"/>
                    <a:pt x="29484" y="22390"/>
                  </a:cubicBezTo>
                  <a:cubicBezTo>
                    <a:pt x="29628" y="20404"/>
                    <a:pt x="21690" y="17570"/>
                    <a:pt x="24241" y="15871"/>
                  </a:cubicBezTo>
                  <a:cubicBezTo>
                    <a:pt x="26793" y="14169"/>
                    <a:pt x="42669" y="13176"/>
                    <a:pt x="42669" y="13176"/>
                  </a:cubicBezTo>
                  <a:cubicBezTo>
                    <a:pt x="42669" y="13176"/>
                    <a:pt x="47629" y="11473"/>
                    <a:pt x="46492" y="6514"/>
                  </a:cubicBezTo>
                  <a:cubicBezTo>
                    <a:pt x="45546" y="2367"/>
                    <a:pt x="40338" y="1"/>
                    <a:pt x="34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2300150" y="1381175"/>
              <a:ext cx="1146875" cy="942750"/>
            </a:xfrm>
            <a:custGeom>
              <a:rect b="b" l="l" r="r" t="t"/>
              <a:pathLst>
                <a:path extrusionOk="0" h="37710" w="45875">
                  <a:moveTo>
                    <a:pt x="32713" y="1002"/>
                  </a:moveTo>
                  <a:cubicBezTo>
                    <a:pt x="34998" y="1002"/>
                    <a:pt x="37178" y="1367"/>
                    <a:pt x="39064" y="2082"/>
                  </a:cubicBezTo>
                  <a:cubicBezTo>
                    <a:pt x="41920" y="3162"/>
                    <a:pt x="43767" y="4956"/>
                    <a:pt x="44267" y="7129"/>
                  </a:cubicBezTo>
                  <a:cubicBezTo>
                    <a:pt x="45230" y="11357"/>
                    <a:pt x="41372" y="12977"/>
                    <a:pt x="40823" y="13186"/>
                  </a:cubicBezTo>
                  <a:cubicBezTo>
                    <a:pt x="40261" y="13221"/>
                    <a:pt x="36551" y="13469"/>
                    <a:pt x="32615" y="13891"/>
                  </a:cubicBezTo>
                  <a:cubicBezTo>
                    <a:pt x="30464" y="14122"/>
                    <a:pt x="23915" y="14828"/>
                    <a:pt x="22221" y="15960"/>
                  </a:cubicBezTo>
                  <a:cubicBezTo>
                    <a:pt x="21624" y="16356"/>
                    <a:pt x="21494" y="16813"/>
                    <a:pt x="21489" y="17131"/>
                  </a:cubicBezTo>
                  <a:cubicBezTo>
                    <a:pt x="21481" y="18237"/>
                    <a:pt x="22913" y="19230"/>
                    <a:pt x="24568" y="20384"/>
                  </a:cubicBezTo>
                  <a:cubicBezTo>
                    <a:pt x="25652" y="21137"/>
                    <a:pt x="27285" y="22278"/>
                    <a:pt x="27242" y="22857"/>
                  </a:cubicBezTo>
                  <a:cubicBezTo>
                    <a:pt x="27185" y="23702"/>
                    <a:pt x="26118" y="24394"/>
                    <a:pt x="24890" y="25195"/>
                  </a:cubicBezTo>
                  <a:cubicBezTo>
                    <a:pt x="23758" y="25927"/>
                    <a:pt x="22478" y="26759"/>
                    <a:pt x="21537" y="27969"/>
                  </a:cubicBezTo>
                  <a:cubicBezTo>
                    <a:pt x="20971" y="28696"/>
                    <a:pt x="20740" y="29502"/>
                    <a:pt x="20854" y="30360"/>
                  </a:cubicBezTo>
                  <a:cubicBezTo>
                    <a:pt x="21010" y="31566"/>
                    <a:pt x="21825" y="32611"/>
                    <a:pt x="22452" y="33255"/>
                  </a:cubicBezTo>
                  <a:lnTo>
                    <a:pt x="18555" y="34170"/>
                  </a:lnTo>
                  <a:cubicBezTo>
                    <a:pt x="18515" y="34178"/>
                    <a:pt x="18472" y="34196"/>
                    <a:pt x="18437" y="34213"/>
                  </a:cubicBezTo>
                  <a:lnTo>
                    <a:pt x="13795" y="36674"/>
                  </a:lnTo>
                  <a:lnTo>
                    <a:pt x="9876" y="35572"/>
                  </a:lnTo>
                  <a:cubicBezTo>
                    <a:pt x="9602" y="33029"/>
                    <a:pt x="9389" y="30255"/>
                    <a:pt x="9393" y="30225"/>
                  </a:cubicBezTo>
                  <a:cubicBezTo>
                    <a:pt x="9384" y="30098"/>
                    <a:pt x="9323" y="29981"/>
                    <a:pt x="9232" y="29894"/>
                  </a:cubicBezTo>
                  <a:cubicBezTo>
                    <a:pt x="9197" y="29863"/>
                    <a:pt x="5848" y="26785"/>
                    <a:pt x="4059" y="24172"/>
                  </a:cubicBezTo>
                  <a:cubicBezTo>
                    <a:pt x="3044" y="22687"/>
                    <a:pt x="1838" y="20183"/>
                    <a:pt x="1485" y="17597"/>
                  </a:cubicBezTo>
                  <a:cubicBezTo>
                    <a:pt x="1032" y="14309"/>
                    <a:pt x="2012" y="11640"/>
                    <a:pt x="4390" y="9672"/>
                  </a:cubicBezTo>
                  <a:cubicBezTo>
                    <a:pt x="5996" y="8339"/>
                    <a:pt x="9027" y="6554"/>
                    <a:pt x="14326" y="5635"/>
                  </a:cubicBezTo>
                  <a:cubicBezTo>
                    <a:pt x="17247" y="5130"/>
                    <a:pt x="19614" y="5108"/>
                    <a:pt x="20021" y="5108"/>
                  </a:cubicBezTo>
                  <a:cubicBezTo>
                    <a:pt x="20060" y="5108"/>
                    <a:pt x="20081" y="5108"/>
                    <a:pt x="20083" y="5108"/>
                  </a:cubicBezTo>
                  <a:cubicBezTo>
                    <a:pt x="20248" y="5108"/>
                    <a:pt x="20405" y="5030"/>
                    <a:pt x="20501" y="4895"/>
                  </a:cubicBezTo>
                  <a:cubicBezTo>
                    <a:pt x="20505" y="4886"/>
                    <a:pt x="20963" y="4255"/>
                    <a:pt x="22256" y="3497"/>
                  </a:cubicBezTo>
                  <a:cubicBezTo>
                    <a:pt x="23458" y="2796"/>
                    <a:pt x="25648" y="1838"/>
                    <a:pt x="29240" y="1277"/>
                  </a:cubicBezTo>
                  <a:cubicBezTo>
                    <a:pt x="30408" y="1093"/>
                    <a:pt x="31574" y="1002"/>
                    <a:pt x="32713" y="1002"/>
                  </a:cubicBezTo>
                  <a:close/>
                  <a:moveTo>
                    <a:pt x="32693" y="0"/>
                  </a:moveTo>
                  <a:cubicBezTo>
                    <a:pt x="31506" y="0"/>
                    <a:pt x="30293" y="94"/>
                    <a:pt x="29079" y="284"/>
                  </a:cubicBezTo>
                  <a:cubicBezTo>
                    <a:pt x="22826" y="1268"/>
                    <a:pt x="20466" y="3410"/>
                    <a:pt x="19848" y="4107"/>
                  </a:cubicBezTo>
                  <a:cubicBezTo>
                    <a:pt x="17945" y="4137"/>
                    <a:pt x="16046" y="4316"/>
                    <a:pt x="14170" y="4647"/>
                  </a:cubicBezTo>
                  <a:cubicBezTo>
                    <a:pt x="8644" y="5601"/>
                    <a:pt x="5452" y="7486"/>
                    <a:pt x="3745" y="8901"/>
                  </a:cubicBezTo>
                  <a:cubicBezTo>
                    <a:pt x="1124" y="11074"/>
                    <a:pt x="0" y="14131"/>
                    <a:pt x="488" y="17732"/>
                  </a:cubicBezTo>
                  <a:cubicBezTo>
                    <a:pt x="867" y="20493"/>
                    <a:pt x="2151" y="23157"/>
                    <a:pt x="3227" y="24734"/>
                  </a:cubicBezTo>
                  <a:cubicBezTo>
                    <a:pt x="4886" y="27155"/>
                    <a:pt x="7721" y="29859"/>
                    <a:pt x="8404" y="30495"/>
                  </a:cubicBezTo>
                  <a:cubicBezTo>
                    <a:pt x="8461" y="31213"/>
                    <a:pt x="8670" y="33760"/>
                    <a:pt x="8918" y="36016"/>
                  </a:cubicBezTo>
                  <a:cubicBezTo>
                    <a:pt x="8940" y="36221"/>
                    <a:pt x="9084" y="36391"/>
                    <a:pt x="9280" y="36443"/>
                  </a:cubicBezTo>
                  <a:lnTo>
                    <a:pt x="13712" y="37688"/>
                  </a:lnTo>
                  <a:cubicBezTo>
                    <a:pt x="13756" y="37701"/>
                    <a:pt x="13804" y="37710"/>
                    <a:pt x="13847" y="37710"/>
                  </a:cubicBezTo>
                  <a:cubicBezTo>
                    <a:pt x="13930" y="37710"/>
                    <a:pt x="14009" y="37688"/>
                    <a:pt x="14083" y="37653"/>
                  </a:cubicBezTo>
                  <a:lnTo>
                    <a:pt x="18846" y="35132"/>
                  </a:lnTo>
                  <a:lnTo>
                    <a:pt x="23601" y="34013"/>
                  </a:lnTo>
                  <a:cubicBezTo>
                    <a:pt x="24015" y="33913"/>
                    <a:pt x="24128" y="33382"/>
                    <a:pt x="23789" y="33125"/>
                  </a:cubicBezTo>
                  <a:cubicBezTo>
                    <a:pt x="23771" y="33116"/>
                    <a:pt x="22047" y="31784"/>
                    <a:pt x="21847" y="30229"/>
                  </a:cubicBezTo>
                  <a:cubicBezTo>
                    <a:pt x="21768" y="29637"/>
                    <a:pt x="21925" y="29101"/>
                    <a:pt x="22326" y="28587"/>
                  </a:cubicBezTo>
                  <a:cubicBezTo>
                    <a:pt x="23166" y="27508"/>
                    <a:pt x="24368" y="26724"/>
                    <a:pt x="25435" y="26031"/>
                  </a:cubicBezTo>
                  <a:cubicBezTo>
                    <a:pt x="26889" y="25086"/>
                    <a:pt x="28143" y="24268"/>
                    <a:pt x="28239" y="22931"/>
                  </a:cubicBezTo>
                  <a:cubicBezTo>
                    <a:pt x="28322" y="21781"/>
                    <a:pt x="26845" y="20754"/>
                    <a:pt x="25138" y="19565"/>
                  </a:cubicBezTo>
                  <a:cubicBezTo>
                    <a:pt x="24015" y="18786"/>
                    <a:pt x="22482" y="17714"/>
                    <a:pt x="22487" y="17140"/>
                  </a:cubicBezTo>
                  <a:cubicBezTo>
                    <a:pt x="22487" y="17031"/>
                    <a:pt x="22582" y="16913"/>
                    <a:pt x="22770" y="16791"/>
                  </a:cubicBezTo>
                  <a:cubicBezTo>
                    <a:pt x="24773" y="15455"/>
                    <a:pt x="36573" y="14449"/>
                    <a:pt x="40949" y="14179"/>
                  </a:cubicBezTo>
                  <a:cubicBezTo>
                    <a:pt x="40997" y="14174"/>
                    <a:pt x="41041" y="14166"/>
                    <a:pt x="41080" y="14153"/>
                  </a:cubicBezTo>
                  <a:cubicBezTo>
                    <a:pt x="42016" y="13796"/>
                    <a:pt x="42874" y="13256"/>
                    <a:pt x="43601" y="12568"/>
                  </a:cubicBezTo>
                  <a:cubicBezTo>
                    <a:pt x="44703" y="11527"/>
                    <a:pt x="45874" y="9698"/>
                    <a:pt x="45234" y="6902"/>
                  </a:cubicBezTo>
                  <a:cubicBezTo>
                    <a:pt x="44664" y="4394"/>
                    <a:pt x="42595" y="2348"/>
                    <a:pt x="39417" y="1146"/>
                  </a:cubicBezTo>
                  <a:cubicBezTo>
                    <a:pt x="37412" y="387"/>
                    <a:pt x="35105" y="0"/>
                    <a:pt x="32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2368500" y="1503700"/>
              <a:ext cx="995450" cy="436825"/>
            </a:xfrm>
            <a:custGeom>
              <a:rect b="b" l="l" r="r" t="t"/>
              <a:pathLst>
                <a:path extrusionOk="0" h="17473" w="39818">
                  <a:moveTo>
                    <a:pt x="35954" y="1"/>
                  </a:moveTo>
                  <a:cubicBezTo>
                    <a:pt x="35249" y="1"/>
                    <a:pt x="34733" y="222"/>
                    <a:pt x="34414" y="665"/>
                  </a:cubicBezTo>
                  <a:cubicBezTo>
                    <a:pt x="33687" y="1671"/>
                    <a:pt x="34484" y="3243"/>
                    <a:pt x="34645" y="3547"/>
                  </a:cubicBezTo>
                  <a:cubicBezTo>
                    <a:pt x="34767" y="3769"/>
                    <a:pt x="34997" y="3893"/>
                    <a:pt x="35233" y="3893"/>
                  </a:cubicBezTo>
                  <a:cubicBezTo>
                    <a:pt x="35341" y="3893"/>
                    <a:pt x="35450" y="3867"/>
                    <a:pt x="35550" y="3813"/>
                  </a:cubicBezTo>
                  <a:cubicBezTo>
                    <a:pt x="35873" y="3639"/>
                    <a:pt x="35990" y="3234"/>
                    <a:pt x="35816" y="2912"/>
                  </a:cubicBezTo>
                  <a:cubicBezTo>
                    <a:pt x="35542" y="2406"/>
                    <a:pt x="35341" y="1653"/>
                    <a:pt x="35494" y="1444"/>
                  </a:cubicBezTo>
                  <a:cubicBezTo>
                    <a:pt x="35529" y="1398"/>
                    <a:pt x="35664" y="1336"/>
                    <a:pt x="35949" y="1336"/>
                  </a:cubicBezTo>
                  <a:cubicBezTo>
                    <a:pt x="36092" y="1336"/>
                    <a:pt x="36272" y="1351"/>
                    <a:pt x="36495" y="1392"/>
                  </a:cubicBezTo>
                  <a:cubicBezTo>
                    <a:pt x="37924" y="1653"/>
                    <a:pt x="38224" y="3229"/>
                    <a:pt x="38281" y="3708"/>
                  </a:cubicBezTo>
                  <a:cubicBezTo>
                    <a:pt x="38429" y="4967"/>
                    <a:pt x="37998" y="6561"/>
                    <a:pt x="36900" y="7053"/>
                  </a:cubicBezTo>
                  <a:cubicBezTo>
                    <a:pt x="36500" y="7231"/>
                    <a:pt x="35640" y="7294"/>
                    <a:pt x="34517" y="7294"/>
                  </a:cubicBezTo>
                  <a:cubicBezTo>
                    <a:pt x="33199" y="7294"/>
                    <a:pt x="31518" y="7207"/>
                    <a:pt x="29785" y="7118"/>
                  </a:cubicBezTo>
                  <a:cubicBezTo>
                    <a:pt x="27501" y="7001"/>
                    <a:pt x="24974" y="6871"/>
                    <a:pt x="22474" y="6871"/>
                  </a:cubicBezTo>
                  <a:cubicBezTo>
                    <a:pt x="19213" y="6871"/>
                    <a:pt x="15998" y="7092"/>
                    <a:pt x="13430" y="7854"/>
                  </a:cubicBezTo>
                  <a:cubicBezTo>
                    <a:pt x="5849" y="10101"/>
                    <a:pt x="589" y="16114"/>
                    <a:pt x="371" y="16367"/>
                  </a:cubicBezTo>
                  <a:cubicBezTo>
                    <a:pt x="1" y="16802"/>
                    <a:pt x="306" y="17468"/>
                    <a:pt x="876" y="17473"/>
                  </a:cubicBezTo>
                  <a:cubicBezTo>
                    <a:pt x="1068" y="17473"/>
                    <a:pt x="1255" y="17386"/>
                    <a:pt x="1381" y="17242"/>
                  </a:cubicBezTo>
                  <a:cubicBezTo>
                    <a:pt x="1434" y="17177"/>
                    <a:pt x="6602" y="11268"/>
                    <a:pt x="13809" y="9130"/>
                  </a:cubicBezTo>
                  <a:cubicBezTo>
                    <a:pt x="16233" y="8411"/>
                    <a:pt x="19320" y="8200"/>
                    <a:pt x="22474" y="8200"/>
                  </a:cubicBezTo>
                  <a:cubicBezTo>
                    <a:pt x="24942" y="8200"/>
                    <a:pt x="27451" y="8329"/>
                    <a:pt x="29716" y="8446"/>
                  </a:cubicBezTo>
                  <a:cubicBezTo>
                    <a:pt x="31695" y="8549"/>
                    <a:pt x="33280" y="8625"/>
                    <a:pt x="34519" y="8625"/>
                  </a:cubicBezTo>
                  <a:cubicBezTo>
                    <a:pt x="35905" y="8625"/>
                    <a:pt x="36856" y="8530"/>
                    <a:pt x="37440" y="8267"/>
                  </a:cubicBezTo>
                  <a:cubicBezTo>
                    <a:pt x="39143" y="7514"/>
                    <a:pt x="39818" y="5324"/>
                    <a:pt x="39604" y="3547"/>
                  </a:cubicBezTo>
                  <a:cubicBezTo>
                    <a:pt x="39382" y="1688"/>
                    <a:pt x="38281" y="360"/>
                    <a:pt x="36735" y="77"/>
                  </a:cubicBezTo>
                  <a:cubicBezTo>
                    <a:pt x="36453" y="26"/>
                    <a:pt x="36193" y="1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2471600" y="1867775"/>
              <a:ext cx="430900" cy="190550"/>
            </a:xfrm>
            <a:custGeom>
              <a:rect b="b" l="l" r="r" t="t"/>
              <a:pathLst>
                <a:path extrusionOk="0" h="7622" w="17236">
                  <a:moveTo>
                    <a:pt x="15239" y="1"/>
                  </a:moveTo>
                  <a:cubicBezTo>
                    <a:pt x="14375" y="1"/>
                    <a:pt x="13119" y="163"/>
                    <a:pt x="11318" y="480"/>
                  </a:cubicBezTo>
                  <a:cubicBezTo>
                    <a:pt x="9276" y="837"/>
                    <a:pt x="6824" y="1956"/>
                    <a:pt x="4037" y="3798"/>
                  </a:cubicBezTo>
                  <a:cubicBezTo>
                    <a:pt x="2800" y="4612"/>
                    <a:pt x="1612" y="5496"/>
                    <a:pt x="475" y="6445"/>
                  </a:cubicBezTo>
                  <a:cubicBezTo>
                    <a:pt x="1" y="6850"/>
                    <a:pt x="288" y="7621"/>
                    <a:pt x="911" y="7621"/>
                  </a:cubicBezTo>
                  <a:cubicBezTo>
                    <a:pt x="1067" y="7621"/>
                    <a:pt x="1220" y="7565"/>
                    <a:pt x="1342" y="7460"/>
                  </a:cubicBezTo>
                  <a:cubicBezTo>
                    <a:pt x="1398" y="7412"/>
                    <a:pt x="7072" y="2583"/>
                    <a:pt x="11553" y="1791"/>
                  </a:cubicBezTo>
                  <a:cubicBezTo>
                    <a:pt x="13608" y="1429"/>
                    <a:pt x="14692" y="1329"/>
                    <a:pt x="15263" y="1325"/>
                  </a:cubicBezTo>
                  <a:lnTo>
                    <a:pt x="15263" y="1325"/>
                  </a:lnTo>
                  <a:cubicBezTo>
                    <a:pt x="14910" y="1616"/>
                    <a:pt x="14253" y="2074"/>
                    <a:pt x="13042" y="2775"/>
                  </a:cubicBezTo>
                  <a:cubicBezTo>
                    <a:pt x="10482" y="4255"/>
                    <a:pt x="9772" y="4978"/>
                    <a:pt x="10116" y="5740"/>
                  </a:cubicBezTo>
                  <a:cubicBezTo>
                    <a:pt x="10305" y="6161"/>
                    <a:pt x="10728" y="6290"/>
                    <a:pt x="11229" y="6290"/>
                  </a:cubicBezTo>
                  <a:cubicBezTo>
                    <a:pt x="11572" y="6290"/>
                    <a:pt x="11950" y="6230"/>
                    <a:pt x="12315" y="6162"/>
                  </a:cubicBezTo>
                  <a:cubicBezTo>
                    <a:pt x="13125" y="6014"/>
                    <a:pt x="14166" y="5731"/>
                    <a:pt x="15245" y="5370"/>
                  </a:cubicBezTo>
                  <a:cubicBezTo>
                    <a:pt x="15598" y="5252"/>
                    <a:pt x="15785" y="4874"/>
                    <a:pt x="15668" y="4525"/>
                  </a:cubicBezTo>
                  <a:cubicBezTo>
                    <a:pt x="15574" y="4247"/>
                    <a:pt x="15317" y="4072"/>
                    <a:pt x="15040" y="4072"/>
                  </a:cubicBezTo>
                  <a:cubicBezTo>
                    <a:pt x="14970" y="4072"/>
                    <a:pt x="14898" y="4083"/>
                    <a:pt x="14827" y="4107"/>
                  </a:cubicBezTo>
                  <a:cubicBezTo>
                    <a:pt x="13991" y="4390"/>
                    <a:pt x="13142" y="4625"/>
                    <a:pt x="12284" y="4808"/>
                  </a:cubicBezTo>
                  <a:cubicBezTo>
                    <a:pt x="12620" y="4582"/>
                    <a:pt x="13086" y="4290"/>
                    <a:pt x="13708" y="3929"/>
                  </a:cubicBezTo>
                  <a:cubicBezTo>
                    <a:pt x="16421" y="2357"/>
                    <a:pt x="17235" y="1551"/>
                    <a:pt x="16935" y="724"/>
                  </a:cubicBezTo>
                  <a:cubicBezTo>
                    <a:pt x="16759" y="238"/>
                    <a:pt x="16285" y="1"/>
                    <a:pt x="15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2557875" y="2084300"/>
              <a:ext cx="240875" cy="377825"/>
            </a:xfrm>
            <a:custGeom>
              <a:rect b="b" l="l" r="r" t="t"/>
              <a:pathLst>
                <a:path extrusionOk="0" h="15113" w="9635">
                  <a:moveTo>
                    <a:pt x="4110" y="0"/>
                  </a:moveTo>
                  <a:cubicBezTo>
                    <a:pt x="1" y="0"/>
                    <a:pt x="165" y="6200"/>
                    <a:pt x="1413" y="10499"/>
                  </a:cubicBezTo>
                  <a:cubicBezTo>
                    <a:pt x="2285" y="13499"/>
                    <a:pt x="4014" y="15112"/>
                    <a:pt x="5836" y="15112"/>
                  </a:cubicBezTo>
                  <a:cubicBezTo>
                    <a:pt x="6682" y="15112"/>
                    <a:pt x="7549" y="14764"/>
                    <a:pt x="8359" y="14044"/>
                  </a:cubicBezTo>
                  <a:lnTo>
                    <a:pt x="9635" y="9223"/>
                  </a:lnTo>
                  <a:cubicBezTo>
                    <a:pt x="9635" y="9223"/>
                    <a:pt x="8786" y="297"/>
                    <a:pt x="4388" y="10"/>
                  </a:cubicBezTo>
                  <a:cubicBezTo>
                    <a:pt x="4293" y="3"/>
                    <a:pt x="4200" y="0"/>
                    <a:pt x="411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2557875" y="2084300"/>
              <a:ext cx="240875" cy="377825"/>
            </a:xfrm>
            <a:custGeom>
              <a:rect b="b" l="l" r="r" t="t"/>
              <a:pathLst>
                <a:path extrusionOk="0" h="15113" w="9635">
                  <a:moveTo>
                    <a:pt x="4110" y="0"/>
                  </a:moveTo>
                  <a:cubicBezTo>
                    <a:pt x="1" y="0"/>
                    <a:pt x="165" y="6200"/>
                    <a:pt x="1413" y="10499"/>
                  </a:cubicBezTo>
                  <a:cubicBezTo>
                    <a:pt x="2285" y="13499"/>
                    <a:pt x="4014" y="15112"/>
                    <a:pt x="5836" y="15112"/>
                  </a:cubicBezTo>
                  <a:cubicBezTo>
                    <a:pt x="6682" y="15112"/>
                    <a:pt x="7549" y="14764"/>
                    <a:pt x="8359" y="14044"/>
                  </a:cubicBezTo>
                  <a:lnTo>
                    <a:pt x="9635" y="9223"/>
                  </a:lnTo>
                  <a:cubicBezTo>
                    <a:pt x="9635" y="9223"/>
                    <a:pt x="8786" y="297"/>
                    <a:pt x="4388" y="10"/>
                  </a:cubicBezTo>
                  <a:cubicBezTo>
                    <a:pt x="4293" y="3"/>
                    <a:pt x="4200" y="0"/>
                    <a:pt x="4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2561200" y="2071850"/>
              <a:ext cx="250400" cy="402750"/>
            </a:xfrm>
            <a:custGeom>
              <a:rect b="b" l="l" r="r" t="t"/>
              <a:pathLst>
                <a:path extrusionOk="0" h="16110" w="10016">
                  <a:moveTo>
                    <a:pt x="3976" y="1"/>
                  </a:moveTo>
                  <a:cubicBezTo>
                    <a:pt x="2824" y="1"/>
                    <a:pt x="1895" y="426"/>
                    <a:pt x="1215" y="1274"/>
                  </a:cubicBezTo>
                  <a:cubicBezTo>
                    <a:pt x="410" y="2280"/>
                    <a:pt x="0" y="3813"/>
                    <a:pt x="0" y="5833"/>
                  </a:cubicBezTo>
                  <a:cubicBezTo>
                    <a:pt x="0" y="7483"/>
                    <a:pt x="283" y="9364"/>
                    <a:pt x="802" y="11137"/>
                  </a:cubicBezTo>
                  <a:cubicBezTo>
                    <a:pt x="1546" y="13710"/>
                    <a:pt x="2966" y="15469"/>
                    <a:pt x="4694" y="15966"/>
                  </a:cubicBezTo>
                  <a:cubicBezTo>
                    <a:pt x="5021" y="16061"/>
                    <a:pt x="5361" y="16109"/>
                    <a:pt x="5696" y="16109"/>
                  </a:cubicBezTo>
                  <a:cubicBezTo>
                    <a:pt x="6684" y="16109"/>
                    <a:pt x="7673" y="15700"/>
                    <a:pt x="8552" y="14916"/>
                  </a:cubicBezTo>
                  <a:cubicBezTo>
                    <a:pt x="8748" y="14729"/>
                    <a:pt x="8766" y="14420"/>
                    <a:pt x="8583" y="14220"/>
                  </a:cubicBezTo>
                  <a:cubicBezTo>
                    <a:pt x="8485" y="14107"/>
                    <a:pt x="8348" y="14050"/>
                    <a:pt x="8209" y="14050"/>
                  </a:cubicBezTo>
                  <a:cubicBezTo>
                    <a:pt x="8095" y="14050"/>
                    <a:pt x="7980" y="14089"/>
                    <a:pt x="7886" y="14167"/>
                  </a:cubicBezTo>
                  <a:cubicBezTo>
                    <a:pt x="7185" y="14793"/>
                    <a:pt x="6440" y="15113"/>
                    <a:pt x="5699" y="15113"/>
                  </a:cubicBezTo>
                  <a:cubicBezTo>
                    <a:pt x="5455" y="15113"/>
                    <a:pt x="5211" y="15078"/>
                    <a:pt x="4969" y="15008"/>
                  </a:cubicBezTo>
                  <a:cubicBezTo>
                    <a:pt x="3580" y="14603"/>
                    <a:pt x="2408" y="13092"/>
                    <a:pt x="1759" y="10858"/>
                  </a:cubicBezTo>
                  <a:cubicBezTo>
                    <a:pt x="867" y="7792"/>
                    <a:pt x="562" y="3682"/>
                    <a:pt x="1995" y="1901"/>
                  </a:cubicBezTo>
                  <a:cubicBezTo>
                    <a:pt x="2480" y="1296"/>
                    <a:pt x="3133" y="1000"/>
                    <a:pt x="3979" y="1000"/>
                  </a:cubicBezTo>
                  <a:cubicBezTo>
                    <a:pt x="4059" y="1000"/>
                    <a:pt x="4141" y="1003"/>
                    <a:pt x="4224" y="1008"/>
                  </a:cubicBezTo>
                  <a:cubicBezTo>
                    <a:pt x="6214" y="1135"/>
                    <a:pt x="7403" y="3447"/>
                    <a:pt x="8047" y="5367"/>
                  </a:cubicBezTo>
                  <a:cubicBezTo>
                    <a:pt x="8788" y="7553"/>
                    <a:pt x="9005" y="9748"/>
                    <a:pt x="9005" y="9769"/>
                  </a:cubicBezTo>
                  <a:cubicBezTo>
                    <a:pt x="9034" y="10023"/>
                    <a:pt x="9247" y="10212"/>
                    <a:pt x="9497" y="10212"/>
                  </a:cubicBezTo>
                  <a:cubicBezTo>
                    <a:pt x="9513" y="10212"/>
                    <a:pt x="9529" y="10211"/>
                    <a:pt x="9545" y="10209"/>
                  </a:cubicBezTo>
                  <a:cubicBezTo>
                    <a:pt x="9815" y="10183"/>
                    <a:pt x="10015" y="9944"/>
                    <a:pt x="9998" y="9674"/>
                  </a:cubicBezTo>
                  <a:cubicBezTo>
                    <a:pt x="9963" y="9295"/>
                    <a:pt x="9053" y="316"/>
                    <a:pt x="4289" y="11"/>
                  </a:cubicBezTo>
                  <a:cubicBezTo>
                    <a:pt x="4183" y="4"/>
                    <a:pt x="4079" y="1"/>
                    <a:pt x="39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2561200" y="2071850"/>
              <a:ext cx="250400" cy="402750"/>
            </a:xfrm>
            <a:custGeom>
              <a:rect b="b" l="l" r="r" t="t"/>
              <a:pathLst>
                <a:path extrusionOk="0" h="16110" w="10016">
                  <a:moveTo>
                    <a:pt x="3976" y="1"/>
                  </a:moveTo>
                  <a:cubicBezTo>
                    <a:pt x="2824" y="1"/>
                    <a:pt x="1895" y="426"/>
                    <a:pt x="1215" y="1274"/>
                  </a:cubicBezTo>
                  <a:cubicBezTo>
                    <a:pt x="410" y="2280"/>
                    <a:pt x="0" y="3813"/>
                    <a:pt x="0" y="5833"/>
                  </a:cubicBezTo>
                  <a:cubicBezTo>
                    <a:pt x="0" y="7483"/>
                    <a:pt x="283" y="9364"/>
                    <a:pt x="802" y="11137"/>
                  </a:cubicBezTo>
                  <a:cubicBezTo>
                    <a:pt x="1546" y="13710"/>
                    <a:pt x="2966" y="15469"/>
                    <a:pt x="4694" y="15966"/>
                  </a:cubicBezTo>
                  <a:cubicBezTo>
                    <a:pt x="5021" y="16061"/>
                    <a:pt x="5361" y="16109"/>
                    <a:pt x="5696" y="16109"/>
                  </a:cubicBezTo>
                  <a:cubicBezTo>
                    <a:pt x="6684" y="16109"/>
                    <a:pt x="7673" y="15700"/>
                    <a:pt x="8552" y="14916"/>
                  </a:cubicBezTo>
                  <a:cubicBezTo>
                    <a:pt x="8748" y="14729"/>
                    <a:pt x="8766" y="14420"/>
                    <a:pt x="8583" y="14220"/>
                  </a:cubicBezTo>
                  <a:cubicBezTo>
                    <a:pt x="8485" y="14107"/>
                    <a:pt x="8348" y="14050"/>
                    <a:pt x="8209" y="14050"/>
                  </a:cubicBezTo>
                  <a:cubicBezTo>
                    <a:pt x="8095" y="14050"/>
                    <a:pt x="7980" y="14089"/>
                    <a:pt x="7886" y="14167"/>
                  </a:cubicBezTo>
                  <a:cubicBezTo>
                    <a:pt x="7185" y="14793"/>
                    <a:pt x="6440" y="15113"/>
                    <a:pt x="5699" y="15113"/>
                  </a:cubicBezTo>
                  <a:cubicBezTo>
                    <a:pt x="5455" y="15113"/>
                    <a:pt x="5211" y="15078"/>
                    <a:pt x="4969" y="15008"/>
                  </a:cubicBezTo>
                  <a:cubicBezTo>
                    <a:pt x="3580" y="14603"/>
                    <a:pt x="2408" y="13092"/>
                    <a:pt x="1759" y="10858"/>
                  </a:cubicBezTo>
                  <a:cubicBezTo>
                    <a:pt x="867" y="7792"/>
                    <a:pt x="562" y="3682"/>
                    <a:pt x="1995" y="1901"/>
                  </a:cubicBezTo>
                  <a:cubicBezTo>
                    <a:pt x="2480" y="1296"/>
                    <a:pt x="3133" y="1000"/>
                    <a:pt x="3979" y="1000"/>
                  </a:cubicBezTo>
                  <a:cubicBezTo>
                    <a:pt x="4059" y="1000"/>
                    <a:pt x="4141" y="1003"/>
                    <a:pt x="4224" y="1008"/>
                  </a:cubicBezTo>
                  <a:cubicBezTo>
                    <a:pt x="6214" y="1135"/>
                    <a:pt x="7403" y="3447"/>
                    <a:pt x="8047" y="5367"/>
                  </a:cubicBezTo>
                  <a:cubicBezTo>
                    <a:pt x="8788" y="7553"/>
                    <a:pt x="9005" y="9748"/>
                    <a:pt x="9005" y="9769"/>
                  </a:cubicBezTo>
                  <a:cubicBezTo>
                    <a:pt x="9034" y="10023"/>
                    <a:pt x="9247" y="10212"/>
                    <a:pt x="9497" y="10212"/>
                  </a:cubicBezTo>
                  <a:cubicBezTo>
                    <a:pt x="9513" y="10212"/>
                    <a:pt x="9529" y="10211"/>
                    <a:pt x="9545" y="10209"/>
                  </a:cubicBezTo>
                  <a:cubicBezTo>
                    <a:pt x="9815" y="10183"/>
                    <a:pt x="10015" y="9944"/>
                    <a:pt x="9998" y="9674"/>
                  </a:cubicBezTo>
                  <a:cubicBezTo>
                    <a:pt x="9963" y="9295"/>
                    <a:pt x="9053" y="316"/>
                    <a:pt x="4289" y="11"/>
                  </a:cubicBezTo>
                  <a:cubicBezTo>
                    <a:pt x="4183" y="4"/>
                    <a:pt x="4079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2210450" y="2463800"/>
              <a:ext cx="542250" cy="747675"/>
            </a:xfrm>
            <a:custGeom>
              <a:rect b="b" l="l" r="r" t="t"/>
              <a:pathLst>
                <a:path extrusionOk="0" h="29907" w="21690">
                  <a:moveTo>
                    <a:pt x="7512" y="0"/>
                  </a:moveTo>
                  <a:lnTo>
                    <a:pt x="0" y="5526"/>
                  </a:lnTo>
                  <a:cubicBezTo>
                    <a:pt x="0" y="5526"/>
                    <a:pt x="566" y="6658"/>
                    <a:pt x="5387" y="13464"/>
                  </a:cubicBezTo>
                  <a:cubicBezTo>
                    <a:pt x="10211" y="20270"/>
                    <a:pt x="15167" y="29906"/>
                    <a:pt x="15167" y="29906"/>
                  </a:cubicBezTo>
                  <a:lnTo>
                    <a:pt x="21690" y="21542"/>
                  </a:lnTo>
                  <a:lnTo>
                    <a:pt x="7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2210450" y="2463800"/>
              <a:ext cx="286325" cy="270000"/>
            </a:xfrm>
            <a:custGeom>
              <a:rect b="b" l="l" r="r" t="t"/>
              <a:pathLst>
                <a:path extrusionOk="0" h="10800" w="11453">
                  <a:moveTo>
                    <a:pt x="7512" y="0"/>
                  </a:moveTo>
                  <a:lnTo>
                    <a:pt x="0" y="5526"/>
                  </a:lnTo>
                  <a:cubicBezTo>
                    <a:pt x="0" y="5526"/>
                    <a:pt x="423" y="6362"/>
                    <a:pt x="3514" y="10799"/>
                  </a:cubicBezTo>
                  <a:lnTo>
                    <a:pt x="11452" y="5979"/>
                  </a:lnTo>
                  <a:lnTo>
                    <a:pt x="7512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2210450" y="2463800"/>
              <a:ext cx="286325" cy="270000"/>
            </a:xfrm>
            <a:custGeom>
              <a:rect b="b" l="l" r="r" t="t"/>
              <a:pathLst>
                <a:path extrusionOk="0" h="10800" w="11453">
                  <a:moveTo>
                    <a:pt x="7512" y="0"/>
                  </a:moveTo>
                  <a:lnTo>
                    <a:pt x="0" y="5526"/>
                  </a:lnTo>
                  <a:cubicBezTo>
                    <a:pt x="0" y="5526"/>
                    <a:pt x="423" y="6362"/>
                    <a:pt x="3514" y="10799"/>
                  </a:cubicBezTo>
                  <a:lnTo>
                    <a:pt x="11452" y="5979"/>
                  </a:lnTo>
                  <a:lnTo>
                    <a:pt x="7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2196500" y="2451325"/>
              <a:ext cx="569475" cy="772675"/>
            </a:xfrm>
            <a:custGeom>
              <a:rect b="b" l="l" r="r" t="t"/>
              <a:pathLst>
                <a:path extrusionOk="0" h="30907" w="22779">
                  <a:moveTo>
                    <a:pt x="7943" y="1213"/>
                  </a:moveTo>
                  <a:lnTo>
                    <a:pt x="21634" y="22014"/>
                  </a:lnTo>
                  <a:lnTo>
                    <a:pt x="15808" y="29482"/>
                  </a:lnTo>
                  <a:cubicBezTo>
                    <a:pt x="14575" y="27148"/>
                    <a:pt x="10395" y="19376"/>
                    <a:pt x="6354" y="13671"/>
                  </a:cubicBezTo>
                  <a:cubicBezTo>
                    <a:pt x="2910" y="8812"/>
                    <a:pt x="1651" y="6870"/>
                    <a:pt x="1216" y="6160"/>
                  </a:cubicBezTo>
                  <a:lnTo>
                    <a:pt x="7943" y="1213"/>
                  </a:lnTo>
                  <a:close/>
                  <a:moveTo>
                    <a:pt x="8071" y="1"/>
                  </a:moveTo>
                  <a:cubicBezTo>
                    <a:pt x="7968" y="1"/>
                    <a:pt x="7864" y="33"/>
                    <a:pt x="7774" y="99"/>
                  </a:cubicBezTo>
                  <a:lnTo>
                    <a:pt x="262" y="5624"/>
                  </a:lnTo>
                  <a:cubicBezTo>
                    <a:pt x="66" y="5768"/>
                    <a:pt x="1" y="6034"/>
                    <a:pt x="110" y="6251"/>
                  </a:cubicBezTo>
                  <a:cubicBezTo>
                    <a:pt x="136" y="6299"/>
                    <a:pt x="750" y="7497"/>
                    <a:pt x="5540" y="14251"/>
                  </a:cubicBezTo>
                  <a:cubicBezTo>
                    <a:pt x="10282" y="20948"/>
                    <a:pt x="15233" y="30540"/>
                    <a:pt x="15281" y="30636"/>
                  </a:cubicBezTo>
                  <a:cubicBezTo>
                    <a:pt x="15359" y="30789"/>
                    <a:pt x="15507" y="30889"/>
                    <a:pt x="15681" y="30906"/>
                  </a:cubicBezTo>
                  <a:lnTo>
                    <a:pt x="15725" y="30906"/>
                  </a:lnTo>
                  <a:cubicBezTo>
                    <a:pt x="15877" y="30906"/>
                    <a:pt x="16025" y="30836"/>
                    <a:pt x="16121" y="30715"/>
                  </a:cubicBezTo>
                  <a:lnTo>
                    <a:pt x="22640" y="22354"/>
                  </a:lnTo>
                  <a:cubicBezTo>
                    <a:pt x="22770" y="22184"/>
                    <a:pt x="22779" y="21949"/>
                    <a:pt x="22661" y="21771"/>
                  </a:cubicBezTo>
                  <a:lnTo>
                    <a:pt x="8488" y="225"/>
                  </a:lnTo>
                  <a:cubicBezTo>
                    <a:pt x="8392" y="79"/>
                    <a:pt x="8233" y="1"/>
                    <a:pt x="8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3308950" y="3206125"/>
              <a:ext cx="942650" cy="714125"/>
            </a:xfrm>
            <a:custGeom>
              <a:rect b="b" l="l" r="r" t="t"/>
              <a:pathLst>
                <a:path extrusionOk="0" h="28565" w="37706">
                  <a:moveTo>
                    <a:pt x="13756" y="1"/>
                  </a:moveTo>
                  <a:cubicBezTo>
                    <a:pt x="13543" y="1"/>
                    <a:pt x="13307" y="265"/>
                    <a:pt x="13042" y="923"/>
                  </a:cubicBezTo>
                  <a:cubicBezTo>
                    <a:pt x="12193" y="3052"/>
                    <a:pt x="6663" y="8717"/>
                    <a:pt x="4965" y="10137"/>
                  </a:cubicBezTo>
                  <a:cubicBezTo>
                    <a:pt x="3262" y="11557"/>
                    <a:pt x="3123" y="13255"/>
                    <a:pt x="2696" y="16233"/>
                  </a:cubicBezTo>
                  <a:cubicBezTo>
                    <a:pt x="2269" y="19212"/>
                    <a:pt x="1" y="23888"/>
                    <a:pt x="1" y="23888"/>
                  </a:cubicBezTo>
                  <a:lnTo>
                    <a:pt x="2692" y="28565"/>
                  </a:lnTo>
                  <a:lnTo>
                    <a:pt x="8366" y="24877"/>
                  </a:lnTo>
                  <a:cubicBezTo>
                    <a:pt x="8366" y="24877"/>
                    <a:pt x="9916" y="25059"/>
                    <a:pt x="11555" y="25059"/>
                  </a:cubicBezTo>
                  <a:cubicBezTo>
                    <a:pt x="11958" y="25059"/>
                    <a:pt x="12367" y="25048"/>
                    <a:pt x="12759" y="25020"/>
                  </a:cubicBezTo>
                  <a:cubicBezTo>
                    <a:pt x="14741" y="24877"/>
                    <a:pt x="20837" y="24028"/>
                    <a:pt x="20837" y="24028"/>
                  </a:cubicBezTo>
                  <a:cubicBezTo>
                    <a:pt x="20837" y="24028"/>
                    <a:pt x="26933" y="26723"/>
                    <a:pt x="27782" y="26862"/>
                  </a:cubicBezTo>
                  <a:cubicBezTo>
                    <a:pt x="27918" y="26885"/>
                    <a:pt x="28040" y="26897"/>
                    <a:pt x="28151" y="26897"/>
                  </a:cubicBezTo>
                  <a:cubicBezTo>
                    <a:pt x="28733" y="26897"/>
                    <a:pt x="29009" y="26564"/>
                    <a:pt x="29485" y="25730"/>
                  </a:cubicBezTo>
                  <a:cubicBezTo>
                    <a:pt x="30051" y="24737"/>
                    <a:pt x="28065" y="24454"/>
                    <a:pt x="27499" y="24028"/>
                  </a:cubicBezTo>
                  <a:cubicBezTo>
                    <a:pt x="26933" y="23601"/>
                    <a:pt x="22396" y="21049"/>
                    <a:pt x="22396" y="21049"/>
                  </a:cubicBezTo>
                  <a:lnTo>
                    <a:pt x="22396" y="21049"/>
                  </a:lnTo>
                  <a:cubicBezTo>
                    <a:pt x="22396" y="21049"/>
                    <a:pt x="31610" y="22464"/>
                    <a:pt x="32746" y="22464"/>
                  </a:cubicBezTo>
                  <a:cubicBezTo>
                    <a:pt x="33878" y="22464"/>
                    <a:pt x="34161" y="22464"/>
                    <a:pt x="34588" y="21615"/>
                  </a:cubicBezTo>
                  <a:cubicBezTo>
                    <a:pt x="35010" y="20766"/>
                    <a:pt x="35010" y="20483"/>
                    <a:pt x="34588" y="19917"/>
                  </a:cubicBezTo>
                  <a:cubicBezTo>
                    <a:pt x="34161" y="19347"/>
                    <a:pt x="22539" y="17505"/>
                    <a:pt x="22539" y="17505"/>
                  </a:cubicBezTo>
                  <a:lnTo>
                    <a:pt x="22256" y="15946"/>
                  </a:lnTo>
                  <a:cubicBezTo>
                    <a:pt x="22256" y="15946"/>
                    <a:pt x="33173" y="15097"/>
                    <a:pt x="34449" y="15097"/>
                  </a:cubicBezTo>
                  <a:cubicBezTo>
                    <a:pt x="35724" y="15097"/>
                    <a:pt x="36007" y="14957"/>
                    <a:pt x="36717" y="14387"/>
                  </a:cubicBezTo>
                  <a:cubicBezTo>
                    <a:pt x="37423" y="13821"/>
                    <a:pt x="37706" y="12828"/>
                    <a:pt x="37140" y="11979"/>
                  </a:cubicBezTo>
                  <a:cubicBezTo>
                    <a:pt x="36875" y="11583"/>
                    <a:pt x="35901" y="11463"/>
                    <a:pt x="34678" y="11463"/>
                  </a:cubicBezTo>
                  <a:cubicBezTo>
                    <a:pt x="33279" y="11463"/>
                    <a:pt x="31555" y="11619"/>
                    <a:pt x="30194" y="11696"/>
                  </a:cubicBezTo>
                  <a:cubicBezTo>
                    <a:pt x="27643" y="11835"/>
                    <a:pt x="22539" y="11979"/>
                    <a:pt x="22539" y="11979"/>
                  </a:cubicBezTo>
                  <a:lnTo>
                    <a:pt x="21546" y="10986"/>
                  </a:lnTo>
                  <a:lnTo>
                    <a:pt x="22822" y="10420"/>
                  </a:lnTo>
                  <a:cubicBezTo>
                    <a:pt x="24098" y="9854"/>
                    <a:pt x="33456" y="6593"/>
                    <a:pt x="34305" y="6166"/>
                  </a:cubicBezTo>
                  <a:cubicBezTo>
                    <a:pt x="35154" y="5743"/>
                    <a:pt x="35724" y="5600"/>
                    <a:pt x="35581" y="4185"/>
                  </a:cubicBezTo>
                  <a:cubicBezTo>
                    <a:pt x="35482" y="3180"/>
                    <a:pt x="34601" y="2603"/>
                    <a:pt x="33441" y="2603"/>
                  </a:cubicBezTo>
                  <a:cubicBezTo>
                    <a:pt x="32962" y="2603"/>
                    <a:pt x="32435" y="2701"/>
                    <a:pt x="31897" y="2909"/>
                  </a:cubicBezTo>
                  <a:cubicBezTo>
                    <a:pt x="30055" y="3614"/>
                    <a:pt x="12333" y="10276"/>
                    <a:pt x="12333" y="10276"/>
                  </a:cubicBezTo>
                  <a:lnTo>
                    <a:pt x="11061" y="9288"/>
                  </a:lnTo>
                  <a:cubicBezTo>
                    <a:pt x="11061" y="9288"/>
                    <a:pt x="12337" y="7725"/>
                    <a:pt x="13752" y="6736"/>
                  </a:cubicBezTo>
                  <a:cubicBezTo>
                    <a:pt x="15172" y="5743"/>
                    <a:pt x="15315" y="4185"/>
                    <a:pt x="14889" y="2482"/>
                  </a:cubicBezTo>
                  <a:cubicBezTo>
                    <a:pt x="14591" y="1310"/>
                    <a:pt x="14231" y="1"/>
                    <a:pt x="137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3295900" y="3193550"/>
              <a:ext cx="968650" cy="739125"/>
            </a:xfrm>
            <a:custGeom>
              <a:rect b="b" l="l" r="r" t="t"/>
              <a:pathLst>
                <a:path extrusionOk="0" h="29565" w="38746">
                  <a:moveTo>
                    <a:pt x="14274" y="1108"/>
                  </a:moveTo>
                  <a:cubicBezTo>
                    <a:pt x="14444" y="1396"/>
                    <a:pt x="14662" y="2066"/>
                    <a:pt x="14923" y="3107"/>
                  </a:cubicBezTo>
                  <a:cubicBezTo>
                    <a:pt x="15367" y="4888"/>
                    <a:pt x="15071" y="6068"/>
                    <a:pt x="13987" y="6826"/>
                  </a:cubicBezTo>
                  <a:cubicBezTo>
                    <a:pt x="12532" y="7849"/>
                    <a:pt x="11248" y="9408"/>
                    <a:pt x="11195" y="9473"/>
                  </a:cubicBezTo>
                  <a:cubicBezTo>
                    <a:pt x="11017" y="9691"/>
                    <a:pt x="11052" y="10013"/>
                    <a:pt x="11274" y="10183"/>
                  </a:cubicBezTo>
                  <a:lnTo>
                    <a:pt x="12550" y="11176"/>
                  </a:lnTo>
                  <a:cubicBezTo>
                    <a:pt x="12637" y="11246"/>
                    <a:pt x="12744" y="11282"/>
                    <a:pt x="12854" y="11282"/>
                  </a:cubicBezTo>
                  <a:cubicBezTo>
                    <a:pt x="12914" y="11282"/>
                    <a:pt x="12975" y="11271"/>
                    <a:pt x="13033" y="11250"/>
                  </a:cubicBezTo>
                  <a:cubicBezTo>
                    <a:pt x="13212" y="11184"/>
                    <a:pt x="30773" y="4579"/>
                    <a:pt x="32597" y="3878"/>
                  </a:cubicBezTo>
                  <a:cubicBezTo>
                    <a:pt x="33066" y="3697"/>
                    <a:pt x="33536" y="3607"/>
                    <a:pt x="33962" y="3607"/>
                  </a:cubicBezTo>
                  <a:cubicBezTo>
                    <a:pt x="34388" y="3607"/>
                    <a:pt x="34770" y="3697"/>
                    <a:pt x="35062" y="3878"/>
                  </a:cubicBezTo>
                  <a:cubicBezTo>
                    <a:pt x="35376" y="4056"/>
                    <a:pt x="35576" y="4378"/>
                    <a:pt x="35606" y="4735"/>
                  </a:cubicBezTo>
                  <a:cubicBezTo>
                    <a:pt x="35702" y="5689"/>
                    <a:pt x="35515" y="5781"/>
                    <a:pt x="34814" y="6120"/>
                  </a:cubicBezTo>
                  <a:cubicBezTo>
                    <a:pt x="34749" y="6155"/>
                    <a:pt x="34679" y="6190"/>
                    <a:pt x="34605" y="6225"/>
                  </a:cubicBezTo>
                  <a:cubicBezTo>
                    <a:pt x="34196" y="6429"/>
                    <a:pt x="31365" y="7448"/>
                    <a:pt x="28866" y="8350"/>
                  </a:cubicBezTo>
                  <a:cubicBezTo>
                    <a:pt x="26253" y="9295"/>
                    <a:pt x="23780" y="10183"/>
                    <a:pt x="23144" y="10466"/>
                  </a:cubicBezTo>
                  <a:lnTo>
                    <a:pt x="21868" y="11032"/>
                  </a:lnTo>
                  <a:cubicBezTo>
                    <a:pt x="21546" y="11176"/>
                    <a:pt x="21468" y="11594"/>
                    <a:pt x="21716" y="11842"/>
                  </a:cubicBezTo>
                  <a:lnTo>
                    <a:pt x="22709" y="12835"/>
                  </a:lnTo>
                  <a:cubicBezTo>
                    <a:pt x="22801" y="12931"/>
                    <a:pt x="22929" y="12983"/>
                    <a:pt x="23063" y="12983"/>
                  </a:cubicBezTo>
                  <a:cubicBezTo>
                    <a:pt x="23068" y="12983"/>
                    <a:pt x="23073" y="12983"/>
                    <a:pt x="23079" y="12983"/>
                  </a:cubicBezTo>
                  <a:cubicBezTo>
                    <a:pt x="23127" y="12983"/>
                    <a:pt x="28217" y="12839"/>
                    <a:pt x="30747" y="12700"/>
                  </a:cubicBezTo>
                  <a:cubicBezTo>
                    <a:pt x="31152" y="12674"/>
                    <a:pt x="31579" y="12647"/>
                    <a:pt x="32031" y="12617"/>
                  </a:cubicBezTo>
                  <a:cubicBezTo>
                    <a:pt x="33120" y="12542"/>
                    <a:pt x="34240" y="12467"/>
                    <a:pt x="35204" y="12467"/>
                  </a:cubicBezTo>
                  <a:cubicBezTo>
                    <a:pt x="35301" y="12467"/>
                    <a:pt x="35396" y="12467"/>
                    <a:pt x="35489" y="12469"/>
                  </a:cubicBezTo>
                  <a:cubicBezTo>
                    <a:pt x="37017" y="12495"/>
                    <a:pt x="37239" y="12752"/>
                    <a:pt x="37248" y="12761"/>
                  </a:cubicBezTo>
                  <a:cubicBezTo>
                    <a:pt x="37692" y="13427"/>
                    <a:pt x="37392" y="14128"/>
                    <a:pt x="36926" y="14502"/>
                  </a:cubicBezTo>
                  <a:cubicBezTo>
                    <a:pt x="36307" y="14994"/>
                    <a:pt x="36138" y="15099"/>
                    <a:pt x="34971" y="15099"/>
                  </a:cubicBezTo>
                  <a:cubicBezTo>
                    <a:pt x="33690" y="15099"/>
                    <a:pt x="23188" y="15918"/>
                    <a:pt x="22739" y="15952"/>
                  </a:cubicBezTo>
                  <a:cubicBezTo>
                    <a:pt x="22443" y="15974"/>
                    <a:pt x="22234" y="16249"/>
                    <a:pt x="22286" y="16540"/>
                  </a:cubicBezTo>
                  <a:lnTo>
                    <a:pt x="22569" y="18099"/>
                  </a:lnTo>
                  <a:cubicBezTo>
                    <a:pt x="22608" y="18308"/>
                    <a:pt x="22774" y="18469"/>
                    <a:pt x="22983" y="18504"/>
                  </a:cubicBezTo>
                  <a:cubicBezTo>
                    <a:pt x="28169" y="19327"/>
                    <a:pt x="33987" y="20390"/>
                    <a:pt x="34753" y="20777"/>
                  </a:cubicBezTo>
                  <a:cubicBezTo>
                    <a:pt x="34992" y="21095"/>
                    <a:pt x="35018" y="21195"/>
                    <a:pt x="34666" y="21896"/>
                  </a:cubicBezTo>
                  <a:cubicBezTo>
                    <a:pt x="34378" y="22471"/>
                    <a:pt x="34378" y="22471"/>
                    <a:pt x="33268" y="22471"/>
                  </a:cubicBezTo>
                  <a:cubicBezTo>
                    <a:pt x="32371" y="22471"/>
                    <a:pt x="25548" y="21456"/>
                    <a:pt x="22996" y="21060"/>
                  </a:cubicBezTo>
                  <a:cubicBezTo>
                    <a:pt x="22967" y="21056"/>
                    <a:pt x="22939" y="21054"/>
                    <a:pt x="22912" y="21054"/>
                  </a:cubicBezTo>
                  <a:cubicBezTo>
                    <a:pt x="22422" y="21054"/>
                    <a:pt x="22216" y="21732"/>
                    <a:pt x="22678" y="21992"/>
                  </a:cubicBezTo>
                  <a:cubicBezTo>
                    <a:pt x="24490" y="23011"/>
                    <a:pt x="27329" y="24635"/>
                    <a:pt x="27725" y="24931"/>
                  </a:cubicBezTo>
                  <a:cubicBezTo>
                    <a:pt x="27943" y="25097"/>
                    <a:pt x="28260" y="25219"/>
                    <a:pt x="28596" y="25354"/>
                  </a:cubicBezTo>
                  <a:cubicBezTo>
                    <a:pt x="28883" y="25462"/>
                    <a:pt x="29554" y="25728"/>
                    <a:pt x="29610" y="25898"/>
                  </a:cubicBezTo>
                  <a:cubicBezTo>
                    <a:pt x="29606" y="25928"/>
                    <a:pt x="29593" y="25954"/>
                    <a:pt x="29575" y="25985"/>
                  </a:cubicBezTo>
                  <a:cubicBezTo>
                    <a:pt x="29147" y="26733"/>
                    <a:pt x="28976" y="26905"/>
                    <a:pt x="28679" y="26905"/>
                  </a:cubicBezTo>
                  <a:cubicBezTo>
                    <a:pt x="28596" y="26905"/>
                    <a:pt x="28503" y="26891"/>
                    <a:pt x="28391" y="26873"/>
                  </a:cubicBezTo>
                  <a:cubicBezTo>
                    <a:pt x="27816" y="26777"/>
                    <a:pt x="23897" y="25105"/>
                    <a:pt x="21563" y="24073"/>
                  </a:cubicBezTo>
                  <a:cubicBezTo>
                    <a:pt x="21501" y="24044"/>
                    <a:pt x="21432" y="24029"/>
                    <a:pt x="21362" y="24029"/>
                  </a:cubicBezTo>
                  <a:cubicBezTo>
                    <a:pt x="21339" y="24029"/>
                    <a:pt x="21316" y="24031"/>
                    <a:pt x="21293" y="24034"/>
                  </a:cubicBezTo>
                  <a:cubicBezTo>
                    <a:pt x="21232" y="24043"/>
                    <a:pt x="15193" y="24883"/>
                    <a:pt x="13246" y="25023"/>
                  </a:cubicBezTo>
                  <a:cubicBezTo>
                    <a:pt x="12864" y="25050"/>
                    <a:pt x="12464" y="25062"/>
                    <a:pt x="12067" y="25062"/>
                  </a:cubicBezTo>
                  <a:cubicBezTo>
                    <a:pt x="10483" y="25062"/>
                    <a:pt x="8965" y="24883"/>
                    <a:pt x="8944" y="24883"/>
                  </a:cubicBezTo>
                  <a:cubicBezTo>
                    <a:pt x="8925" y="24881"/>
                    <a:pt x="8906" y="24880"/>
                    <a:pt x="8887" y="24880"/>
                  </a:cubicBezTo>
                  <a:cubicBezTo>
                    <a:pt x="8792" y="24880"/>
                    <a:pt x="8697" y="24907"/>
                    <a:pt x="8618" y="24962"/>
                  </a:cubicBezTo>
                  <a:lnTo>
                    <a:pt x="3388" y="28358"/>
                  </a:lnTo>
                  <a:lnTo>
                    <a:pt x="1089" y="24365"/>
                  </a:lnTo>
                  <a:cubicBezTo>
                    <a:pt x="1564" y="23359"/>
                    <a:pt x="3331" y="19471"/>
                    <a:pt x="3710" y="16806"/>
                  </a:cubicBezTo>
                  <a:cubicBezTo>
                    <a:pt x="3736" y="16623"/>
                    <a:pt x="3762" y="16444"/>
                    <a:pt x="3789" y="16275"/>
                  </a:cubicBezTo>
                  <a:cubicBezTo>
                    <a:pt x="4154" y="13666"/>
                    <a:pt x="4355" y="12234"/>
                    <a:pt x="5805" y="11023"/>
                  </a:cubicBezTo>
                  <a:cubicBezTo>
                    <a:pt x="7472" y="9634"/>
                    <a:pt x="13111" y="3904"/>
                    <a:pt x="14030" y="1613"/>
                  </a:cubicBezTo>
                  <a:cubicBezTo>
                    <a:pt x="14096" y="1439"/>
                    <a:pt x="14178" y="1269"/>
                    <a:pt x="14274" y="1108"/>
                  </a:cubicBezTo>
                  <a:close/>
                  <a:moveTo>
                    <a:pt x="14273" y="0"/>
                  </a:moveTo>
                  <a:cubicBezTo>
                    <a:pt x="13673" y="0"/>
                    <a:pt x="13331" y="656"/>
                    <a:pt x="13098" y="1239"/>
                  </a:cubicBezTo>
                  <a:cubicBezTo>
                    <a:pt x="12310" y="3207"/>
                    <a:pt x="6941" y="8772"/>
                    <a:pt x="5165" y="10252"/>
                  </a:cubicBezTo>
                  <a:cubicBezTo>
                    <a:pt x="3418" y="11707"/>
                    <a:pt x="3170" y="13470"/>
                    <a:pt x="2796" y="16131"/>
                  </a:cubicBezTo>
                  <a:cubicBezTo>
                    <a:pt x="2770" y="16305"/>
                    <a:pt x="2748" y="16484"/>
                    <a:pt x="2722" y="16662"/>
                  </a:cubicBezTo>
                  <a:cubicBezTo>
                    <a:pt x="2312" y="19527"/>
                    <a:pt x="96" y="24126"/>
                    <a:pt x="74" y="24169"/>
                  </a:cubicBezTo>
                  <a:cubicBezTo>
                    <a:pt x="0" y="24317"/>
                    <a:pt x="5" y="24496"/>
                    <a:pt x="87" y="24639"/>
                  </a:cubicBezTo>
                  <a:lnTo>
                    <a:pt x="2783" y="29316"/>
                  </a:lnTo>
                  <a:cubicBezTo>
                    <a:pt x="2868" y="29469"/>
                    <a:pt x="3032" y="29564"/>
                    <a:pt x="3207" y="29564"/>
                  </a:cubicBezTo>
                  <a:cubicBezTo>
                    <a:pt x="3210" y="29564"/>
                    <a:pt x="3214" y="29564"/>
                    <a:pt x="3218" y="29564"/>
                  </a:cubicBezTo>
                  <a:cubicBezTo>
                    <a:pt x="3314" y="29564"/>
                    <a:pt x="3410" y="29534"/>
                    <a:pt x="3493" y="29482"/>
                  </a:cubicBezTo>
                  <a:lnTo>
                    <a:pt x="9010" y="25894"/>
                  </a:lnTo>
                  <a:cubicBezTo>
                    <a:pt x="9466" y="25943"/>
                    <a:pt x="10707" y="26059"/>
                    <a:pt x="12026" y="26059"/>
                  </a:cubicBezTo>
                  <a:cubicBezTo>
                    <a:pt x="12456" y="26059"/>
                    <a:pt x="12894" y="26046"/>
                    <a:pt x="13316" y="26015"/>
                  </a:cubicBezTo>
                  <a:cubicBezTo>
                    <a:pt x="15154" y="25889"/>
                    <a:pt x="20344" y="25171"/>
                    <a:pt x="21289" y="25040"/>
                  </a:cubicBezTo>
                  <a:cubicBezTo>
                    <a:pt x="22565" y="25602"/>
                    <a:pt x="27390" y="27714"/>
                    <a:pt x="28226" y="27857"/>
                  </a:cubicBezTo>
                  <a:cubicBezTo>
                    <a:pt x="28386" y="27884"/>
                    <a:pt x="28532" y="27896"/>
                    <a:pt x="28667" y="27896"/>
                  </a:cubicBezTo>
                  <a:cubicBezTo>
                    <a:pt x="29560" y="27896"/>
                    <a:pt x="29950" y="27339"/>
                    <a:pt x="30442" y="26477"/>
                  </a:cubicBezTo>
                  <a:cubicBezTo>
                    <a:pt x="30660" y="26089"/>
                    <a:pt x="30625" y="25767"/>
                    <a:pt x="30551" y="25563"/>
                  </a:cubicBezTo>
                  <a:cubicBezTo>
                    <a:pt x="30337" y="24957"/>
                    <a:pt x="29606" y="24670"/>
                    <a:pt x="28962" y="24417"/>
                  </a:cubicBezTo>
                  <a:cubicBezTo>
                    <a:pt x="28713" y="24317"/>
                    <a:pt x="28430" y="24208"/>
                    <a:pt x="28321" y="24126"/>
                  </a:cubicBezTo>
                  <a:cubicBezTo>
                    <a:pt x="28021" y="23899"/>
                    <a:pt x="26732" y="23146"/>
                    <a:pt x="25513" y="22445"/>
                  </a:cubicBezTo>
                  <a:lnTo>
                    <a:pt x="25513" y="22445"/>
                  </a:lnTo>
                  <a:cubicBezTo>
                    <a:pt x="28343" y="22867"/>
                    <a:pt x="32502" y="23464"/>
                    <a:pt x="33268" y="23464"/>
                  </a:cubicBezTo>
                  <a:cubicBezTo>
                    <a:pt x="34418" y="23464"/>
                    <a:pt x="34992" y="23464"/>
                    <a:pt x="35558" y="22340"/>
                  </a:cubicBezTo>
                  <a:cubicBezTo>
                    <a:pt x="36016" y="21422"/>
                    <a:pt x="36107" y="20912"/>
                    <a:pt x="35511" y="20115"/>
                  </a:cubicBezTo>
                  <a:cubicBezTo>
                    <a:pt x="35328" y="19876"/>
                    <a:pt x="35127" y="19601"/>
                    <a:pt x="29014" y="18504"/>
                  </a:cubicBezTo>
                  <a:cubicBezTo>
                    <a:pt x="26680" y="18086"/>
                    <a:pt x="24355" y="17707"/>
                    <a:pt x="23492" y="17568"/>
                  </a:cubicBezTo>
                  <a:lnTo>
                    <a:pt x="23370" y="16902"/>
                  </a:lnTo>
                  <a:cubicBezTo>
                    <a:pt x="25604" y="16727"/>
                    <a:pt x="33891" y="16096"/>
                    <a:pt x="34971" y="16096"/>
                  </a:cubicBezTo>
                  <a:cubicBezTo>
                    <a:pt x="36342" y="16096"/>
                    <a:pt x="36734" y="15931"/>
                    <a:pt x="37548" y="15277"/>
                  </a:cubicBezTo>
                  <a:cubicBezTo>
                    <a:pt x="38524" y="14498"/>
                    <a:pt x="38746" y="13205"/>
                    <a:pt x="38080" y="12199"/>
                  </a:cubicBezTo>
                  <a:cubicBezTo>
                    <a:pt x="37708" y="11642"/>
                    <a:pt x="36747" y="11463"/>
                    <a:pt x="35250" y="11463"/>
                  </a:cubicBezTo>
                  <a:cubicBezTo>
                    <a:pt x="34347" y="11463"/>
                    <a:pt x="33248" y="11529"/>
                    <a:pt x="31966" y="11615"/>
                  </a:cubicBezTo>
                  <a:cubicBezTo>
                    <a:pt x="31513" y="11646"/>
                    <a:pt x="31086" y="11672"/>
                    <a:pt x="30690" y="11694"/>
                  </a:cubicBezTo>
                  <a:cubicBezTo>
                    <a:pt x="28469" y="11820"/>
                    <a:pt x="24259" y="11942"/>
                    <a:pt x="23262" y="11972"/>
                  </a:cubicBezTo>
                  <a:lnTo>
                    <a:pt x="22935" y="11646"/>
                  </a:lnTo>
                  <a:lnTo>
                    <a:pt x="23549" y="11372"/>
                  </a:lnTo>
                  <a:cubicBezTo>
                    <a:pt x="24150" y="11106"/>
                    <a:pt x="26719" y="10178"/>
                    <a:pt x="29201" y="9286"/>
                  </a:cubicBezTo>
                  <a:cubicBezTo>
                    <a:pt x="32454" y="8110"/>
                    <a:pt x="34618" y="7331"/>
                    <a:pt x="35049" y="7113"/>
                  </a:cubicBezTo>
                  <a:cubicBezTo>
                    <a:pt x="35119" y="7078"/>
                    <a:pt x="35184" y="7048"/>
                    <a:pt x="35249" y="7013"/>
                  </a:cubicBezTo>
                  <a:cubicBezTo>
                    <a:pt x="36029" y="6634"/>
                    <a:pt x="36765" y="6277"/>
                    <a:pt x="36599" y="4631"/>
                  </a:cubicBezTo>
                  <a:cubicBezTo>
                    <a:pt x="36538" y="3965"/>
                    <a:pt x="36159" y="3364"/>
                    <a:pt x="35585" y="3020"/>
                  </a:cubicBezTo>
                  <a:cubicBezTo>
                    <a:pt x="35131" y="2741"/>
                    <a:pt x="34569" y="2602"/>
                    <a:pt x="33956" y="2602"/>
                  </a:cubicBezTo>
                  <a:cubicBezTo>
                    <a:pt x="33409" y="2602"/>
                    <a:pt x="32821" y="2713"/>
                    <a:pt x="32236" y="2937"/>
                  </a:cubicBezTo>
                  <a:cubicBezTo>
                    <a:pt x="30538" y="3590"/>
                    <a:pt x="15149" y="9377"/>
                    <a:pt x="12942" y="10209"/>
                  </a:cubicBezTo>
                  <a:lnTo>
                    <a:pt x="12301" y="9713"/>
                  </a:lnTo>
                  <a:cubicBezTo>
                    <a:pt x="12763" y="9203"/>
                    <a:pt x="13634" y="8289"/>
                    <a:pt x="14557" y="7644"/>
                  </a:cubicBezTo>
                  <a:cubicBezTo>
                    <a:pt x="15990" y="6647"/>
                    <a:pt x="16438" y="5040"/>
                    <a:pt x="15894" y="2863"/>
                  </a:cubicBezTo>
                  <a:cubicBezTo>
                    <a:pt x="15480" y="1221"/>
                    <a:pt x="15128" y="59"/>
                    <a:pt x="14331" y="2"/>
                  </a:cubicBezTo>
                  <a:cubicBezTo>
                    <a:pt x="14311" y="1"/>
                    <a:pt x="14292" y="0"/>
                    <a:pt x="14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1639900" y="3016250"/>
              <a:ext cx="1764775" cy="1852775"/>
            </a:xfrm>
            <a:custGeom>
              <a:rect b="b" l="l" r="r" t="t"/>
              <a:pathLst>
                <a:path extrusionOk="0" h="74111" w="70591">
                  <a:moveTo>
                    <a:pt x="12834" y="0"/>
                  </a:moveTo>
                  <a:cubicBezTo>
                    <a:pt x="9895" y="0"/>
                    <a:pt x="6784" y="1353"/>
                    <a:pt x="4677" y="5117"/>
                  </a:cubicBezTo>
                  <a:cubicBezTo>
                    <a:pt x="1" y="13478"/>
                    <a:pt x="4255" y="22975"/>
                    <a:pt x="5953" y="29781"/>
                  </a:cubicBezTo>
                  <a:cubicBezTo>
                    <a:pt x="7656" y="36582"/>
                    <a:pt x="18429" y="67342"/>
                    <a:pt x="19988" y="71169"/>
                  </a:cubicBezTo>
                  <a:cubicBezTo>
                    <a:pt x="20948" y="73528"/>
                    <a:pt x="22393" y="74111"/>
                    <a:pt x="23726" y="74111"/>
                  </a:cubicBezTo>
                  <a:cubicBezTo>
                    <a:pt x="24556" y="74111"/>
                    <a:pt x="25342" y="73885"/>
                    <a:pt x="25940" y="73721"/>
                  </a:cubicBezTo>
                  <a:cubicBezTo>
                    <a:pt x="27499" y="73294"/>
                    <a:pt x="70590" y="38568"/>
                    <a:pt x="70590" y="38568"/>
                  </a:cubicBezTo>
                  <a:lnTo>
                    <a:pt x="67190" y="30913"/>
                  </a:lnTo>
                  <a:lnTo>
                    <a:pt x="33739" y="48065"/>
                  </a:lnTo>
                  <a:lnTo>
                    <a:pt x="26506" y="25104"/>
                  </a:lnTo>
                  <a:cubicBezTo>
                    <a:pt x="26506" y="25104"/>
                    <a:pt x="22396" y="7952"/>
                    <a:pt x="20697" y="4125"/>
                  </a:cubicBezTo>
                  <a:cubicBezTo>
                    <a:pt x="19761" y="2020"/>
                    <a:pt x="16425" y="0"/>
                    <a:pt x="12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1639900" y="3016250"/>
              <a:ext cx="1568375" cy="1852675"/>
            </a:xfrm>
            <a:custGeom>
              <a:rect b="b" l="l" r="r" t="t"/>
              <a:pathLst>
                <a:path extrusionOk="0" h="74107" w="62735">
                  <a:moveTo>
                    <a:pt x="12829" y="1"/>
                  </a:moveTo>
                  <a:cubicBezTo>
                    <a:pt x="9891" y="1"/>
                    <a:pt x="6782" y="1352"/>
                    <a:pt x="4677" y="5113"/>
                  </a:cubicBezTo>
                  <a:cubicBezTo>
                    <a:pt x="1" y="13478"/>
                    <a:pt x="4255" y="22975"/>
                    <a:pt x="5953" y="29776"/>
                  </a:cubicBezTo>
                  <a:cubicBezTo>
                    <a:pt x="7656" y="36582"/>
                    <a:pt x="18429" y="67342"/>
                    <a:pt x="19988" y="71169"/>
                  </a:cubicBezTo>
                  <a:cubicBezTo>
                    <a:pt x="20948" y="73524"/>
                    <a:pt x="22392" y="74107"/>
                    <a:pt x="23725" y="74107"/>
                  </a:cubicBezTo>
                  <a:cubicBezTo>
                    <a:pt x="24555" y="74107"/>
                    <a:pt x="25342" y="73880"/>
                    <a:pt x="25940" y="73717"/>
                  </a:cubicBezTo>
                  <a:cubicBezTo>
                    <a:pt x="27077" y="73407"/>
                    <a:pt x="50229" y="54914"/>
                    <a:pt x="62735" y="44882"/>
                  </a:cubicBezTo>
                  <a:lnTo>
                    <a:pt x="62735" y="44882"/>
                  </a:lnTo>
                  <a:lnTo>
                    <a:pt x="25304" y="62809"/>
                  </a:lnTo>
                  <a:cubicBezTo>
                    <a:pt x="25304" y="62809"/>
                    <a:pt x="27508" y="56190"/>
                    <a:pt x="29084" y="53042"/>
                  </a:cubicBezTo>
                  <a:cubicBezTo>
                    <a:pt x="29300" y="52611"/>
                    <a:pt x="29315" y="52433"/>
                    <a:pt x="29175" y="52433"/>
                  </a:cubicBezTo>
                  <a:cubicBezTo>
                    <a:pt x="28522" y="52433"/>
                    <a:pt x="24471" y="56340"/>
                    <a:pt x="21763" y="56340"/>
                  </a:cubicBezTo>
                  <a:cubicBezTo>
                    <a:pt x="20826" y="56340"/>
                    <a:pt x="20050" y="55873"/>
                    <a:pt x="19631" y="54614"/>
                  </a:cubicBezTo>
                  <a:cubicBezTo>
                    <a:pt x="17741" y="48944"/>
                    <a:pt x="5762" y="20584"/>
                    <a:pt x="7969" y="11126"/>
                  </a:cubicBezTo>
                  <a:cubicBezTo>
                    <a:pt x="9337" y="5270"/>
                    <a:pt x="12759" y="1956"/>
                    <a:pt x="15167" y="280"/>
                  </a:cubicBezTo>
                  <a:cubicBezTo>
                    <a:pt x="14416" y="101"/>
                    <a:pt x="13629" y="1"/>
                    <a:pt x="1282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1646325" y="3003700"/>
              <a:ext cx="1772050" cy="1877675"/>
            </a:xfrm>
            <a:custGeom>
              <a:rect b="b" l="l" r="r" t="t"/>
              <a:pathLst>
                <a:path extrusionOk="0" h="75107" w="70882">
                  <a:moveTo>
                    <a:pt x="12598" y="1004"/>
                  </a:moveTo>
                  <a:cubicBezTo>
                    <a:pt x="12737" y="1004"/>
                    <a:pt x="12872" y="1004"/>
                    <a:pt x="12994" y="1012"/>
                  </a:cubicBezTo>
                  <a:cubicBezTo>
                    <a:pt x="16373" y="1165"/>
                    <a:pt x="19199" y="3072"/>
                    <a:pt x="19979" y="4827"/>
                  </a:cubicBezTo>
                  <a:cubicBezTo>
                    <a:pt x="21642" y="8567"/>
                    <a:pt x="25718" y="25549"/>
                    <a:pt x="25761" y="25719"/>
                  </a:cubicBezTo>
                  <a:cubicBezTo>
                    <a:pt x="25761" y="25732"/>
                    <a:pt x="25766" y="25741"/>
                    <a:pt x="25770" y="25754"/>
                  </a:cubicBezTo>
                  <a:lnTo>
                    <a:pt x="32999" y="48715"/>
                  </a:lnTo>
                  <a:cubicBezTo>
                    <a:pt x="33066" y="48932"/>
                    <a:pt x="33266" y="49067"/>
                    <a:pt x="33478" y="49067"/>
                  </a:cubicBezTo>
                  <a:cubicBezTo>
                    <a:pt x="33555" y="49067"/>
                    <a:pt x="33634" y="49049"/>
                    <a:pt x="33708" y="49011"/>
                  </a:cubicBezTo>
                  <a:lnTo>
                    <a:pt x="66693" y="32098"/>
                  </a:lnTo>
                  <a:lnTo>
                    <a:pt x="69724" y="38922"/>
                  </a:lnTo>
                  <a:cubicBezTo>
                    <a:pt x="52676" y="52656"/>
                    <a:pt x="27094" y="73060"/>
                    <a:pt x="25535" y="73744"/>
                  </a:cubicBezTo>
                  <a:lnTo>
                    <a:pt x="25470" y="73761"/>
                  </a:lnTo>
                  <a:cubicBezTo>
                    <a:pt x="24887" y="73921"/>
                    <a:pt x="24193" y="74111"/>
                    <a:pt x="23481" y="74111"/>
                  </a:cubicBezTo>
                  <a:cubicBezTo>
                    <a:pt x="22290" y="74111"/>
                    <a:pt x="21048" y="73579"/>
                    <a:pt x="20192" y="71480"/>
                  </a:cubicBezTo>
                  <a:cubicBezTo>
                    <a:pt x="18529" y="67400"/>
                    <a:pt x="7839" y="36788"/>
                    <a:pt x="6184" y="30161"/>
                  </a:cubicBezTo>
                  <a:cubicBezTo>
                    <a:pt x="5892" y="28994"/>
                    <a:pt x="5527" y="27766"/>
                    <a:pt x="5143" y="26459"/>
                  </a:cubicBezTo>
                  <a:cubicBezTo>
                    <a:pt x="3332" y="20294"/>
                    <a:pt x="1076" y="12621"/>
                    <a:pt x="4856" y="5863"/>
                  </a:cubicBezTo>
                  <a:cubicBezTo>
                    <a:pt x="7177" y="1713"/>
                    <a:pt x="10556" y="1004"/>
                    <a:pt x="12598" y="1004"/>
                  </a:cubicBezTo>
                  <a:close/>
                  <a:moveTo>
                    <a:pt x="12597" y="1"/>
                  </a:moveTo>
                  <a:cubicBezTo>
                    <a:pt x="10319" y="1"/>
                    <a:pt x="6553" y="790"/>
                    <a:pt x="3985" y="5375"/>
                  </a:cubicBezTo>
                  <a:cubicBezTo>
                    <a:pt x="1" y="12499"/>
                    <a:pt x="2322" y="20394"/>
                    <a:pt x="4185" y="26738"/>
                  </a:cubicBezTo>
                  <a:cubicBezTo>
                    <a:pt x="4569" y="28036"/>
                    <a:pt x="4926" y="29255"/>
                    <a:pt x="5213" y="30405"/>
                  </a:cubicBezTo>
                  <a:cubicBezTo>
                    <a:pt x="6876" y="37058"/>
                    <a:pt x="17601" y="67765"/>
                    <a:pt x="19269" y="71859"/>
                  </a:cubicBezTo>
                  <a:cubicBezTo>
                    <a:pt x="20336" y="74480"/>
                    <a:pt x="21999" y="75107"/>
                    <a:pt x="23475" y="75107"/>
                  </a:cubicBezTo>
                  <a:cubicBezTo>
                    <a:pt x="24351" y="75107"/>
                    <a:pt x="25156" y="74885"/>
                    <a:pt x="25735" y="74728"/>
                  </a:cubicBezTo>
                  <a:lnTo>
                    <a:pt x="25814" y="74702"/>
                  </a:lnTo>
                  <a:cubicBezTo>
                    <a:pt x="26136" y="74615"/>
                    <a:pt x="26889" y="74410"/>
                    <a:pt x="48905" y="56875"/>
                  </a:cubicBezTo>
                  <a:cubicBezTo>
                    <a:pt x="59748" y="48240"/>
                    <a:pt x="70538" y="39544"/>
                    <a:pt x="70647" y="39457"/>
                  </a:cubicBezTo>
                  <a:cubicBezTo>
                    <a:pt x="70825" y="39318"/>
                    <a:pt x="70882" y="39074"/>
                    <a:pt x="70791" y="38865"/>
                  </a:cubicBezTo>
                  <a:lnTo>
                    <a:pt x="67390" y="31210"/>
                  </a:lnTo>
                  <a:cubicBezTo>
                    <a:pt x="67306" y="31024"/>
                    <a:pt x="67123" y="30915"/>
                    <a:pt x="66933" y="30915"/>
                  </a:cubicBezTo>
                  <a:cubicBezTo>
                    <a:pt x="66857" y="30915"/>
                    <a:pt x="66779" y="30933"/>
                    <a:pt x="66706" y="30971"/>
                  </a:cubicBezTo>
                  <a:lnTo>
                    <a:pt x="33778" y="47853"/>
                  </a:lnTo>
                  <a:lnTo>
                    <a:pt x="26733" y="25471"/>
                  </a:lnTo>
                  <a:cubicBezTo>
                    <a:pt x="26515" y="24552"/>
                    <a:pt x="22583" y="8219"/>
                    <a:pt x="20898" y="4422"/>
                  </a:cubicBezTo>
                  <a:cubicBezTo>
                    <a:pt x="20406" y="3316"/>
                    <a:pt x="19352" y="2258"/>
                    <a:pt x="17924" y="1439"/>
                  </a:cubicBezTo>
                  <a:cubicBezTo>
                    <a:pt x="16430" y="586"/>
                    <a:pt x="14758" y="98"/>
                    <a:pt x="13042" y="11"/>
                  </a:cubicBezTo>
                  <a:cubicBezTo>
                    <a:pt x="12901" y="4"/>
                    <a:pt x="12753" y="1"/>
                    <a:pt x="12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3181375" y="3847425"/>
              <a:ext cx="125200" cy="219900"/>
            </a:xfrm>
            <a:custGeom>
              <a:rect b="b" l="l" r="r" t="t"/>
              <a:pathLst>
                <a:path extrusionOk="0" h="8796" w="5008">
                  <a:moveTo>
                    <a:pt x="571" y="0"/>
                  </a:moveTo>
                  <a:cubicBezTo>
                    <a:pt x="496" y="0"/>
                    <a:pt x="420" y="17"/>
                    <a:pt x="349" y="52"/>
                  </a:cubicBezTo>
                  <a:cubicBezTo>
                    <a:pt x="101" y="174"/>
                    <a:pt x="0" y="470"/>
                    <a:pt x="122" y="718"/>
                  </a:cubicBezTo>
                  <a:lnTo>
                    <a:pt x="3950" y="8517"/>
                  </a:lnTo>
                  <a:cubicBezTo>
                    <a:pt x="4033" y="8687"/>
                    <a:pt x="4207" y="8796"/>
                    <a:pt x="4398" y="8796"/>
                  </a:cubicBezTo>
                  <a:cubicBezTo>
                    <a:pt x="4769" y="8796"/>
                    <a:pt x="5008" y="8408"/>
                    <a:pt x="4847" y="8077"/>
                  </a:cubicBezTo>
                  <a:lnTo>
                    <a:pt x="1019" y="278"/>
                  </a:lnTo>
                  <a:cubicBezTo>
                    <a:pt x="933" y="102"/>
                    <a:pt x="755" y="0"/>
                    <a:pt x="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458225" y="2882250"/>
              <a:ext cx="884850" cy="2473100"/>
            </a:xfrm>
            <a:custGeom>
              <a:rect b="b" l="l" r="r" t="t"/>
              <a:pathLst>
                <a:path extrusionOk="0" h="98924" w="35394">
                  <a:moveTo>
                    <a:pt x="19578" y="1"/>
                  </a:moveTo>
                  <a:lnTo>
                    <a:pt x="1" y="13586"/>
                  </a:lnTo>
                  <a:cubicBezTo>
                    <a:pt x="1" y="13586"/>
                    <a:pt x="9650" y="23780"/>
                    <a:pt x="8653" y="50551"/>
                  </a:cubicBezTo>
                  <a:cubicBezTo>
                    <a:pt x="7891" y="70990"/>
                    <a:pt x="10617" y="94204"/>
                    <a:pt x="14549" y="98924"/>
                  </a:cubicBezTo>
                  <a:lnTo>
                    <a:pt x="35393" y="98924"/>
                  </a:lnTo>
                  <a:cubicBezTo>
                    <a:pt x="35393" y="98924"/>
                    <a:pt x="28191" y="59199"/>
                    <a:pt x="28709" y="36395"/>
                  </a:cubicBezTo>
                  <a:cubicBezTo>
                    <a:pt x="29101" y="19090"/>
                    <a:pt x="23902" y="7081"/>
                    <a:pt x="19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443850" y="2869775"/>
              <a:ext cx="912950" cy="2498100"/>
            </a:xfrm>
            <a:custGeom>
              <a:rect b="b" l="l" r="r" t="t"/>
              <a:pathLst>
                <a:path extrusionOk="0" h="99924" w="36518">
                  <a:moveTo>
                    <a:pt x="19996" y="1214"/>
                  </a:moveTo>
                  <a:cubicBezTo>
                    <a:pt x="22526" y="5442"/>
                    <a:pt x="24547" y="10079"/>
                    <a:pt x="26005" y="15004"/>
                  </a:cubicBezTo>
                  <a:cubicBezTo>
                    <a:pt x="28022" y="21814"/>
                    <a:pt x="28958" y="29178"/>
                    <a:pt x="28779" y="36881"/>
                  </a:cubicBezTo>
                  <a:cubicBezTo>
                    <a:pt x="28514" y="48694"/>
                    <a:pt x="30347" y="65097"/>
                    <a:pt x="31936" y="76780"/>
                  </a:cubicBezTo>
                  <a:cubicBezTo>
                    <a:pt x="33412" y="87675"/>
                    <a:pt x="34958" y="96601"/>
                    <a:pt x="35372" y="98927"/>
                  </a:cubicBezTo>
                  <a:lnTo>
                    <a:pt x="15368" y="98927"/>
                  </a:lnTo>
                  <a:cubicBezTo>
                    <a:pt x="13621" y="96597"/>
                    <a:pt x="12002" y="90126"/>
                    <a:pt x="10913" y="81074"/>
                  </a:cubicBezTo>
                  <a:cubicBezTo>
                    <a:pt x="9794" y="71794"/>
                    <a:pt x="9363" y="60860"/>
                    <a:pt x="9724" y="51072"/>
                  </a:cubicBezTo>
                  <a:cubicBezTo>
                    <a:pt x="10242" y="37155"/>
                    <a:pt x="7843" y="27771"/>
                    <a:pt x="5740" y="22350"/>
                  </a:cubicBezTo>
                  <a:cubicBezTo>
                    <a:pt x="3950" y="17730"/>
                    <a:pt x="2091" y="15143"/>
                    <a:pt x="1312" y="14181"/>
                  </a:cubicBezTo>
                  <a:lnTo>
                    <a:pt x="19996" y="1214"/>
                  </a:lnTo>
                  <a:close/>
                  <a:moveTo>
                    <a:pt x="20152" y="0"/>
                  </a:moveTo>
                  <a:cubicBezTo>
                    <a:pt x="20054" y="0"/>
                    <a:pt x="19954" y="29"/>
                    <a:pt x="19866" y="90"/>
                  </a:cubicBezTo>
                  <a:lnTo>
                    <a:pt x="288" y="13672"/>
                  </a:lnTo>
                  <a:cubicBezTo>
                    <a:pt x="36" y="13846"/>
                    <a:pt x="1" y="14203"/>
                    <a:pt x="210" y="14425"/>
                  </a:cubicBezTo>
                  <a:cubicBezTo>
                    <a:pt x="236" y="14451"/>
                    <a:pt x="2579" y="16972"/>
                    <a:pt x="4808" y="22711"/>
                  </a:cubicBezTo>
                  <a:cubicBezTo>
                    <a:pt x="6876" y="28046"/>
                    <a:pt x="9237" y="37290"/>
                    <a:pt x="8727" y="51032"/>
                  </a:cubicBezTo>
                  <a:cubicBezTo>
                    <a:pt x="8361" y="60873"/>
                    <a:pt x="8797" y="71864"/>
                    <a:pt x="9920" y="81195"/>
                  </a:cubicBezTo>
                  <a:cubicBezTo>
                    <a:pt x="11483" y="94176"/>
                    <a:pt x="13613" y="98391"/>
                    <a:pt x="14741" y="99745"/>
                  </a:cubicBezTo>
                  <a:cubicBezTo>
                    <a:pt x="14836" y="99858"/>
                    <a:pt x="14976" y="99924"/>
                    <a:pt x="15124" y="99924"/>
                  </a:cubicBezTo>
                  <a:lnTo>
                    <a:pt x="35973" y="99924"/>
                  </a:lnTo>
                  <a:cubicBezTo>
                    <a:pt x="36282" y="99919"/>
                    <a:pt x="36517" y="99641"/>
                    <a:pt x="36460" y="99332"/>
                  </a:cubicBezTo>
                  <a:cubicBezTo>
                    <a:pt x="36443" y="99231"/>
                    <a:pt x="34640" y="89264"/>
                    <a:pt x="32925" y="76636"/>
                  </a:cubicBezTo>
                  <a:cubicBezTo>
                    <a:pt x="31344" y="64993"/>
                    <a:pt x="29515" y="48646"/>
                    <a:pt x="29785" y="36902"/>
                  </a:cubicBezTo>
                  <a:cubicBezTo>
                    <a:pt x="29959" y="29095"/>
                    <a:pt x="29014" y="21632"/>
                    <a:pt x="26968" y="14717"/>
                  </a:cubicBezTo>
                  <a:cubicBezTo>
                    <a:pt x="25431" y="9535"/>
                    <a:pt x="23284" y="4662"/>
                    <a:pt x="20580" y="238"/>
                  </a:cubicBezTo>
                  <a:cubicBezTo>
                    <a:pt x="20484" y="85"/>
                    <a:pt x="20320" y="0"/>
                    <a:pt x="20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517025" y="2882250"/>
              <a:ext cx="885050" cy="2473100"/>
            </a:xfrm>
            <a:custGeom>
              <a:rect b="b" l="l" r="r" t="t"/>
              <a:pathLst>
                <a:path extrusionOk="0" h="98924" w="35402">
                  <a:moveTo>
                    <a:pt x="19577" y="1"/>
                  </a:moveTo>
                  <a:lnTo>
                    <a:pt x="0" y="13586"/>
                  </a:lnTo>
                  <a:cubicBezTo>
                    <a:pt x="0" y="13586"/>
                    <a:pt x="9645" y="23784"/>
                    <a:pt x="8652" y="50551"/>
                  </a:cubicBezTo>
                  <a:cubicBezTo>
                    <a:pt x="7890" y="70990"/>
                    <a:pt x="10620" y="94204"/>
                    <a:pt x="14552" y="98924"/>
                  </a:cubicBezTo>
                  <a:lnTo>
                    <a:pt x="35401" y="98924"/>
                  </a:lnTo>
                  <a:cubicBezTo>
                    <a:pt x="35401" y="98924"/>
                    <a:pt x="28191" y="59199"/>
                    <a:pt x="28709" y="36395"/>
                  </a:cubicBezTo>
                  <a:cubicBezTo>
                    <a:pt x="29101" y="19090"/>
                    <a:pt x="23906" y="7081"/>
                    <a:pt x="19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502650" y="2869775"/>
              <a:ext cx="912925" cy="2498100"/>
            </a:xfrm>
            <a:custGeom>
              <a:rect b="b" l="l" r="r" t="t"/>
              <a:pathLst>
                <a:path extrusionOk="0" h="99924" w="36517">
                  <a:moveTo>
                    <a:pt x="20000" y="1214"/>
                  </a:moveTo>
                  <a:cubicBezTo>
                    <a:pt x="22530" y="5442"/>
                    <a:pt x="24550" y="10079"/>
                    <a:pt x="26009" y="15004"/>
                  </a:cubicBezTo>
                  <a:cubicBezTo>
                    <a:pt x="28025" y="21814"/>
                    <a:pt x="28957" y="29178"/>
                    <a:pt x="28783" y="36881"/>
                  </a:cubicBezTo>
                  <a:cubicBezTo>
                    <a:pt x="28513" y="48690"/>
                    <a:pt x="30351" y="65097"/>
                    <a:pt x="31936" y="76776"/>
                  </a:cubicBezTo>
                  <a:cubicBezTo>
                    <a:pt x="33416" y="87675"/>
                    <a:pt x="34962" y="96601"/>
                    <a:pt x="35371" y="98927"/>
                  </a:cubicBezTo>
                  <a:lnTo>
                    <a:pt x="15367" y="98927"/>
                  </a:lnTo>
                  <a:cubicBezTo>
                    <a:pt x="13621" y="96597"/>
                    <a:pt x="12001" y="90126"/>
                    <a:pt x="10912" y="81074"/>
                  </a:cubicBezTo>
                  <a:cubicBezTo>
                    <a:pt x="9793" y="71794"/>
                    <a:pt x="9362" y="60860"/>
                    <a:pt x="9724" y="51072"/>
                  </a:cubicBezTo>
                  <a:cubicBezTo>
                    <a:pt x="10242" y="37155"/>
                    <a:pt x="7843" y="27771"/>
                    <a:pt x="5739" y="22350"/>
                  </a:cubicBezTo>
                  <a:cubicBezTo>
                    <a:pt x="3950" y="17730"/>
                    <a:pt x="2090" y="15143"/>
                    <a:pt x="1315" y="14181"/>
                  </a:cubicBezTo>
                  <a:lnTo>
                    <a:pt x="20000" y="1214"/>
                  </a:lnTo>
                  <a:close/>
                  <a:moveTo>
                    <a:pt x="20154" y="0"/>
                  </a:moveTo>
                  <a:cubicBezTo>
                    <a:pt x="20056" y="0"/>
                    <a:pt x="19956" y="29"/>
                    <a:pt x="19869" y="90"/>
                  </a:cubicBezTo>
                  <a:lnTo>
                    <a:pt x="288" y="13672"/>
                  </a:lnTo>
                  <a:cubicBezTo>
                    <a:pt x="35" y="13846"/>
                    <a:pt x="0" y="14203"/>
                    <a:pt x="209" y="14429"/>
                  </a:cubicBezTo>
                  <a:cubicBezTo>
                    <a:pt x="235" y="14451"/>
                    <a:pt x="2582" y="16972"/>
                    <a:pt x="4808" y="22711"/>
                  </a:cubicBezTo>
                  <a:cubicBezTo>
                    <a:pt x="6876" y="28046"/>
                    <a:pt x="9236" y="37290"/>
                    <a:pt x="8726" y="51032"/>
                  </a:cubicBezTo>
                  <a:cubicBezTo>
                    <a:pt x="8361" y="60873"/>
                    <a:pt x="8796" y="71864"/>
                    <a:pt x="9920" y="81195"/>
                  </a:cubicBezTo>
                  <a:cubicBezTo>
                    <a:pt x="11483" y="94176"/>
                    <a:pt x="13612" y="98391"/>
                    <a:pt x="14740" y="99745"/>
                  </a:cubicBezTo>
                  <a:cubicBezTo>
                    <a:pt x="14836" y="99858"/>
                    <a:pt x="14975" y="99924"/>
                    <a:pt x="15123" y="99924"/>
                  </a:cubicBezTo>
                  <a:lnTo>
                    <a:pt x="35972" y="99924"/>
                  </a:lnTo>
                  <a:cubicBezTo>
                    <a:pt x="36281" y="99919"/>
                    <a:pt x="36516" y="99641"/>
                    <a:pt x="36460" y="99336"/>
                  </a:cubicBezTo>
                  <a:cubicBezTo>
                    <a:pt x="36442" y="99236"/>
                    <a:pt x="34640" y="89264"/>
                    <a:pt x="32928" y="76636"/>
                  </a:cubicBezTo>
                  <a:cubicBezTo>
                    <a:pt x="31343" y="64993"/>
                    <a:pt x="29514" y="48646"/>
                    <a:pt x="29784" y="36902"/>
                  </a:cubicBezTo>
                  <a:cubicBezTo>
                    <a:pt x="29959" y="29095"/>
                    <a:pt x="29014" y="21632"/>
                    <a:pt x="26967" y="14717"/>
                  </a:cubicBezTo>
                  <a:cubicBezTo>
                    <a:pt x="25434" y="9535"/>
                    <a:pt x="23283" y="4667"/>
                    <a:pt x="20579" y="238"/>
                  </a:cubicBezTo>
                  <a:cubicBezTo>
                    <a:pt x="20486" y="85"/>
                    <a:pt x="20322" y="0"/>
                    <a:pt x="20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458225" y="2882250"/>
              <a:ext cx="548250" cy="339675"/>
            </a:xfrm>
            <a:custGeom>
              <a:rect b="b" l="l" r="r" t="t"/>
              <a:pathLst>
                <a:path extrusionOk="0" h="13587" w="21930">
                  <a:moveTo>
                    <a:pt x="19578" y="1"/>
                  </a:moveTo>
                  <a:lnTo>
                    <a:pt x="1" y="13586"/>
                  </a:lnTo>
                  <a:lnTo>
                    <a:pt x="2352" y="13586"/>
                  </a:lnTo>
                  <a:lnTo>
                    <a:pt x="219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441025" y="2869725"/>
              <a:ext cx="582650" cy="364725"/>
            </a:xfrm>
            <a:custGeom>
              <a:rect b="b" l="l" r="r" t="t"/>
              <a:pathLst>
                <a:path extrusionOk="0" h="14589" w="23306">
                  <a:moveTo>
                    <a:pt x="21019" y="1002"/>
                  </a:moveTo>
                  <a:lnTo>
                    <a:pt x="2883" y="13587"/>
                  </a:lnTo>
                  <a:lnTo>
                    <a:pt x="2287" y="13587"/>
                  </a:lnTo>
                  <a:lnTo>
                    <a:pt x="20423" y="1002"/>
                  </a:lnTo>
                  <a:close/>
                  <a:moveTo>
                    <a:pt x="20266" y="1"/>
                  </a:moveTo>
                  <a:cubicBezTo>
                    <a:pt x="20162" y="1"/>
                    <a:pt x="20066" y="31"/>
                    <a:pt x="19979" y="92"/>
                  </a:cubicBezTo>
                  <a:lnTo>
                    <a:pt x="401" y="13674"/>
                  </a:lnTo>
                  <a:cubicBezTo>
                    <a:pt x="1" y="13952"/>
                    <a:pt x="197" y="14588"/>
                    <a:pt x="689" y="14588"/>
                  </a:cubicBezTo>
                  <a:lnTo>
                    <a:pt x="3040" y="14588"/>
                  </a:lnTo>
                  <a:cubicBezTo>
                    <a:pt x="3140" y="14588"/>
                    <a:pt x="3240" y="14553"/>
                    <a:pt x="3323" y="14497"/>
                  </a:cubicBezTo>
                  <a:lnTo>
                    <a:pt x="22901" y="915"/>
                  </a:lnTo>
                  <a:cubicBezTo>
                    <a:pt x="23305" y="632"/>
                    <a:pt x="23105" y="1"/>
                    <a:pt x="22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29"/>
          <p:cNvGrpSpPr/>
          <p:nvPr/>
        </p:nvGrpSpPr>
        <p:grpSpPr>
          <a:xfrm>
            <a:off x="5725696" y="807415"/>
            <a:ext cx="1809607" cy="1774997"/>
            <a:chOff x="1088525" y="238125"/>
            <a:chExt cx="5597300" cy="5237525"/>
          </a:xfrm>
        </p:grpSpPr>
        <p:sp>
          <p:nvSpPr>
            <p:cNvPr id="435" name="Google Shape;435;p29"/>
            <p:cNvSpPr/>
            <p:nvPr/>
          </p:nvSpPr>
          <p:spPr>
            <a:xfrm>
              <a:off x="1088525" y="270525"/>
              <a:ext cx="5597300" cy="5205125"/>
            </a:xfrm>
            <a:custGeom>
              <a:rect b="b" l="l" r="r" t="t"/>
              <a:pathLst>
                <a:path extrusionOk="0" h="208205" w="223892">
                  <a:moveTo>
                    <a:pt x="118680" y="0"/>
                  </a:moveTo>
                  <a:cubicBezTo>
                    <a:pt x="115987" y="0"/>
                    <a:pt x="113245" y="117"/>
                    <a:pt x="110461" y="368"/>
                  </a:cubicBezTo>
                  <a:cubicBezTo>
                    <a:pt x="67318" y="4246"/>
                    <a:pt x="55200" y="25089"/>
                    <a:pt x="41627" y="47872"/>
                  </a:cubicBezTo>
                  <a:cubicBezTo>
                    <a:pt x="30944" y="65804"/>
                    <a:pt x="25477" y="86906"/>
                    <a:pt x="18740" y="106507"/>
                  </a:cubicBezTo>
                  <a:cubicBezTo>
                    <a:pt x="12574" y="124454"/>
                    <a:pt x="1" y="142157"/>
                    <a:pt x="1861" y="161949"/>
                  </a:cubicBezTo>
                  <a:cubicBezTo>
                    <a:pt x="4214" y="186980"/>
                    <a:pt x="28839" y="203287"/>
                    <a:pt x="51777" y="207322"/>
                  </a:cubicBezTo>
                  <a:cubicBezTo>
                    <a:pt x="55202" y="207924"/>
                    <a:pt x="58484" y="208205"/>
                    <a:pt x="61645" y="208205"/>
                  </a:cubicBezTo>
                  <a:cubicBezTo>
                    <a:pt x="88027" y="208205"/>
                    <a:pt x="105935" y="188663"/>
                    <a:pt x="127504" y="173717"/>
                  </a:cubicBezTo>
                  <a:lnTo>
                    <a:pt x="127640" y="173622"/>
                  </a:lnTo>
                  <a:cubicBezTo>
                    <a:pt x="131136" y="171212"/>
                    <a:pt x="134752" y="168970"/>
                    <a:pt x="138576" y="167119"/>
                  </a:cubicBezTo>
                  <a:cubicBezTo>
                    <a:pt x="168631" y="152577"/>
                    <a:pt x="199655" y="165180"/>
                    <a:pt x="211773" y="130764"/>
                  </a:cubicBezTo>
                  <a:cubicBezTo>
                    <a:pt x="223892" y="96347"/>
                    <a:pt x="208380" y="48357"/>
                    <a:pt x="186567" y="24605"/>
                  </a:cubicBezTo>
                  <a:cubicBezTo>
                    <a:pt x="186567" y="24605"/>
                    <a:pt x="157721" y="0"/>
                    <a:pt x="118680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4160650" y="3225725"/>
              <a:ext cx="1723500" cy="1730375"/>
            </a:xfrm>
            <a:custGeom>
              <a:rect b="b" l="l" r="r" t="t"/>
              <a:pathLst>
                <a:path extrusionOk="0" h="69215" w="68940">
                  <a:moveTo>
                    <a:pt x="33270" y="1"/>
                  </a:moveTo>
                  <a:cubicBezTo>
                    <a:pt x="31338" y="1"/>
                    <a:pt x="29645" y="504"/>
                    <a:pt x="28372" y="1268"/>
                  </a:cubicBezTo>
                  <a:cubicBezTo>
                    <a:pt x="25132" y="3213"/>
                    <a:pt x="20207" y="3731"/>
                    <a:pt x="20207" y="3731"/>
                  </a:cubicBezTo>
                  <a:cubicBezTo>
                    <a:pt x="20207" y="3731"/>
                    <a:pt x="17096" y="4250"/>
                    <a:pt x="12819" y="4250"/>
                  </a:cubicBezTo>
                  <a:cubicBezTo>
                    <a:pt x="8540" y="4250"/>
                    <a:pt x="765" y="4639"/>
                    <a:pt x="376" y="12675"/>
                  </a:cubicBezTo>
                  <a:cubicBezTo>
                    <a:pt x="0" y="20452"/>
                    <a:pt x="6421" y="22402"/>
                    <a:pt x="10360" y="22402"/>
                  </a:cubicBezTo>
                  <a:cubicBezTo>
                    <a:pt x="10491" y="22402"/>
                    <a:pt x="10619" y="22399"/>
                    <a:pt x="10744" y="22395"/>
                  </a:cubicBezTo>
                  <a:cubicBezTo>
                    <a:pt x="14633" y="22266"/>
                    <a:pt x="16836" y="21100"/>
                    <a:pt x="16837" y="21100"/>
                  </a:cubicBezTo>
                  <a:lnTo>
                    <a:pt x="16837" y="21100"/>
                  </a:lnTo>
                  <a:cubicBezTo>
                    <a:pt x="16837" y="21100"/>
                    <a:pt x="19170" y="32765"/>
                    <a:pt x="14763" y="38856"/>
                  </a:cubicBezTo>
                  <a:cubicBezTo>
                    <a:pt x="10356" y="44948"/>
                    <a:pt x="5042" y="47669"/>
                    <a:pt x="3487" y="54927"/>
                  </a:cubicBezTo>
                  <a:cubicBezTo>
                    <a:pt x="1931" y="62186"/>
                    <a:pt x="2839" y="64388"/>
                    <a:pt x="2839" y="64388"/>
                  </a:cubicBezTo>
                  <a:cubicBezTo>
                    <a:pt x="2839" y="64388"/>
                    <a:pt x="15295" y="69215"/>
                    <a:pt x="27536" y="69215"/>
                  </a:cubicBezTo>
                  <a:cubicBezTo>
                    <a:pt x="31090" y="69215"/>
                    <a:pt x="34625" y="68808"/>
                    <a:pt x="37833" y="67758"/>
                  </a:cubicBezTo>
                  <a:cubicBezTo>
                    <a:pt x="52091" y="63091"/>
                    <a:pt x="53646" y="64518"/>
                    <a:pt x="61293" y="53242"/>
                  </a:cubicBezTo>
                  <a:cubicBezTo>
                    <a:pt x="68940" y="41965"/>
                    <a:pt x="60386" y="38856"/>
                    <a:pt x="55461" y="34318"/>
                  </a:cubicBezTo>
                  <a:cubicBezTo>
                    <a:pt x="50535" y="29782"/>
                    <a:pt x="44444" y="25375"/>
                    <a:pt x="45998" y="19025"/>
                  </a:cubicBezTo>
                  <a:cubicBezTo>
                    <a:pt x="47554" y="12674"/>
                    <a:pt x="48980" y="9952"/>
                    <a:pt x="43277" y="4508"/>
                  </a:cubicBezTo>
                  <a:cubicBezTo>
                    <a:pt x="39815" y="1204"/>
                    <a:pt x="36257" y="1"/>
                    <a:pt x="3327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4159325" y="3218675"/>
              <a:ext cx="1702075" cy="1744250"/>
            </a:xfrm>
            <a:custGeom>
              <a:rect b="b" l="l" r="r" t="t"/>
              <a:pathLst>
                <a:path extrusionOk="0" h="69770" w="68083">
                  <a:moveTo>
                    <a:pt x="33285" y="572"/>
                  </a:moveTo>
                  <a:cubicBezTo>
                    <a:pt x="36295" y="572"/>
                    <a:pt x="39816" y="1834"/>
                    <a:pt x="43131" y="4999"/>
                  </a:cubicBezTo>
                  <a:cubicBezTo>
                    <a:pt x="48184" y="9821"/>
                    <a:pt x="47520" y="12405"/>
                    <a:pt x="46198" y="17555"/>
                  </a:cubicBezTo>
                  <a:cubicBezTo>
                    <a:pt x="46061" y="18089"/>
                    <a:pt x="45917" y="18648"/>
                    <a:pt x="45773" y="19239"/>
                  </a:cubicBezTo>
                  <a:cubicBezTo>
                    <a:pt x="44360" y="25010"/>
                    <a:pt x="49030" y="29179"/>
                    <a:pt x="53548" y="33214"/>
                  </a:cubicBezTo>
                  <a:cubicBezTo>
                    <a:pt x="54144" y="33748"/>
                    <a:pt x="54740" y="34279"/>
                    <a:pt x="55318" y="34812"/>
                  </a:cubicBezTo>
                  <a:cubicBezTo>
                    <a:pt x="56164" y="35591"/>
                    <a:pt x="57129" y="36339"/>
                    <a:pt x="58062" y="37062"/>
                  </a:cubicBezTo>
                  <a:cubicBezTo>
                    <a:pt x="62608" y="40584"/>
                    <a:pt x="67306" y="44224"/>
                    <a:pt x="61108" y="53364"/>
                  </a:cubicBezTo>
                  <a:cubicBezTo>
                    <a:pt x="54849" y="62595"/>
                    <a:pt x="52802" y="63207"/>
                    <a:pt x="44187" y="65786"/>
                  </a:cubicBezTo>
                  <a:cubicBezTo>
                    <a:pt x="42355" y="66335"/>
                    <a:pt x="40280" y="66956"/>
                    <a:pt x="37797" y="67769"/>
                  </a:cubicBezTo>
                  <a:cubicBezTo>
                    <a:pt x="34644" y="68800"/>
                    <a:pt x="31156" y="69201"/>
                    <a:pt x="27641" y="69201"/>
                  </a:cubicBezTo>
                  <a:cubicBezTo>
                    <a:pt x="16198" y="69201"/>
                    <a:pt x="4475" y="64957"/>
                    <a:pt x="3123" y="64453"/>
                  </a:cubicBezTo>
                  <a:cubicBezTo>
                    <a:pt x="2980" y="63924"/>
                    <a:pt x="2497" y="61440"/>
                    <a:pt x="3820" y="55269"/>
                  </a:cubicBezTo>
                  <a:cubicBezTo>
                    <a:pt x="4832" y="50540"/>
                    <a:pt x="7427" y="47812"/>
                    <a:pt x="10431" y="44655"/>
                  </a:cubicBezTo>
                  <a:cubicBezTo>
                    <a:pt x="11964" y="43043"/>
                    <a:pt x="13550" y="41376"/>
                    <a:pt x="15048" y="39305"/>
                  </a:cubicBezTo>
                  <a:cubicBezTo>
                    <a:pt x="19476" y="33183"/>
                    <a:pt x="17267" y="21806"/>
                    <a:pt x="17171" y="21325"/>
                  </a:cubicBezTo>
                  <a:cubicBezTo>
                    <a:pt x="17142" y="21185"/>
                    <a:pt x="17020" y="21094"/>
                    <a:pt x="16889" y="21094"/>
                  </a:cubicBezTo>
                  <a:cubicBezTo>
                    <a:pt x="16845" y="21094"/>
                    <a:pt x="16799" y="21105"/>
                    <a:pt x="16755" y="21128"/>
                  </a:cubicBezTo>
                  <a:cubicBezTo>
                    <a:pt x="16735" y="21140"/>
                    <a:pt x="14567" y="22264"/>
                    <a:pt x="10788" y="22390"/>
                  </a:cubicBezTo>
                  <a:cubicBezTo>
                    <a:pt x="10658" y="22395"/>
                    <a:pt x="10524" y="22397"/>
                    <a:pt x="10389" y="22397"/>
                  </a:cubicBezTo>
                  <a:cubicBezTo>
                    <a:pt x="8027" y="22397"/>
                    <a:pt x="4946" y="21666"/>
                    <a:pt x="2927" y="19618"/>
                  </a:cubicBezTo>
                  <a:cubicBezTo>
                    <a:pt x="1325" y="17992"/>
                    <a:pt x="581" y="15754"/>
                    <a:pt x="715" y="12971"/>
                  </a:cubicBezTo>
                  <a:cubicBezTo>
                    <a:pt x="1064" y="5745"/>
                    <a:pt x="7395" y="4818"/>
                    <a:pt x="12871" y="4818"/>
                  </a:cubicBezTo>
                  <a:cubicBezTo>
                    <a:pt x="17012" y="4818"/>
                    <a:pt x="20109" y="4328"/>
                    <a:pt x="20297" y="4298"/>
                  </a:cubicBezTo>
                  <a:cubicBezTo>
                    <a:pt x="20597" y="4265"/>
                    <a:pt x="25350" y="3730"/>
                    <a:pt x="28571" y="1796"/>
                  </a:cubicBezTo>
                  <a:cubicBezTo>
                    <a:pt x="29855" y="1026"/>
                    <a:pt x="31478" y="572"/>
                    <a:pt x="33285" y="572"/>
                  </a:cubicBezTo>
                  <a:close/>
                  <a:moveTo>
                    <a:pt x="33287" y="1"/>
                  </a:moveTo>
                  <a:cubicBezTo>
                    <a:pt x="31370" y="1"/>
                    <a:pt x="29644" y="486"/>
                    <a:pt x="28278" y="1306"/>
                  </a:cubicBezTo>
                  <a:cubicBezTo>
                    <a:pt x="25130" y="3194"/>
                    <a:pt x="20278" y="3724"/>
                    <a:pt x="20230" y="3728"/>
                  </a:cubicBezTo>
                  <a:cubicBezTo>
                    <a:pt x="20224" y="3730"/>
                    <a:pt x="20218" y="3730"/>
                    <a:pt x="20212" y="3731"/>
                  </a:cubicBezTo>
                  <a:cubicBezTo>
                    <a:pt x="20182" y="3735"/>
                    <a:pt x="17077" y="4246"/>
                    <a:pt x="12872" y="4246"/>
                  </a:cubicBezTo>
                  <a:cubicBezTo>
                    <a:pt x="9505" y="4246"/>
                    <a:pt x="565" y="4246"/>
                    <a:pt x="144" y="12943"/>
                  </a:cubicBezTo>
                  <a:cubicBezTo>
                    <a:pt x="0" y="15893"/>
                    <a:pt x="801" y="18275"/>
                    <a:pt x="2520" y="20020"/>
                  </a:cubicBezTo>
                  <a:cubicBezTo>
                    <a:pt x="4677" y="22209"/>
                    <a:pt x="7952" y="22969"/>
                    <a:pt x="10443" y="22969"/>
                  </a:cubicBezTo>
                  <a:cubicBezTo>
                    <a:pt x="10566" y="22969"/>
                    <a:pt x="10688" y="22967"/>
                    <a:pt x="10808" y="22963"/>
                  </a:cubicBezTo>
                  <a:cubicBezTo>
                    <a:pt x="13876" y="22860"/>
                    <a:pt x="15899" y="22130"/>
                    <a:pt x="16674" y="21797"/>
                  </a:cubicBezTo>
                  <a:lnTo>
                    <a:pt x="16674" y="21797"/>
                  </a:lnTo>
                  <a:cubicBezTo>
                    <a:pt x="17015" y="23799"/>
                    <a:pt x="18439" y="33640"/>
                    <a:pt x="14584" y="38970"/>
                  </a:cubicBezTo>
                  <a:cubicBezTo>
                    <a:pt x="13108" y="41009"/>
                    <a:pt x="11537" y="42662"/>
                    <a:pt x="10015" y="44259"/>
                  </a:cubicBezTo>
                  <a:cubicBezTo>
                    <a:pt x="7080" y="47346"/>
                    <a:pt x="4306" y="50261"/>
                    <a:pt x="3259" y="55149"/>
                  </a:cubicBezTo>
                  <a:cubicBezTo>
                    <a:pt x="1703" y="62411"/>
                    <a:pt x="2588" y="64687"/>
                    <a:pt x="2627" y="64780"/>
                  </a:cubicBezTo>
                  <a:cubicBezTo>
                    <a:pt x="2656" y="64853"/>
                    <a:pt x="2715" y="64910"/>
                    <a:pt x="2788" y="64938"/>
                  </a:cubicBezTo>
                  <a:cubicBezTo>
                    <a:pt x="2949" y="65000"/>
                    <a:pt x="15438" y="69770"/>
                    <a:pt x="27655" y="69770"/>
                  </a:cubicBezTo>
                  <a:cubicBezTo>
                    <a:pt x="31221" y="69770"/>
                    <a:pt x="34768" y="69363"/>
                    <a:pt x="37974" y="68312"/>
                  </a:cubicBezTo>
                  <a:cubicBezTo>
                    <a:pt x="40451" y="67502"/>
                    <a:pt x="42523" y="66882"/>
                    <a:pt x="44352" y="66334"/>
                  </a:cubicBezTo>
                  <a:cubicBezTo>
                    <a:pt x="52908" y="63773"/>
                    <a:pt x="55208" y="63084"/>
                    <a:pt x="61583" y="53684"/>
                  </a:cubicBezTo>
                  <a:cubicBezTo>
                    <a:pt x="68082" y="44100"/>
                    <a:pt x="62946" y="40121"/>
                    <a:pt x="58414" y="36609"/>
                  </a:cubicBezTo>
                  <a:cubicBezTo>
                    <a:pt x="57490" y="35894"/>
                    <a:pt x="56534" y="35152"/>
                    <a:pt x="55707" y="34390"/>
                  </a:cubicBezTo>
                  <a:cubicBezTo>
                    <a:pt x="55126" y="33855"/>
                    <a:pt x="54528" y="33322"/>
                    <a:pt x="53930" y="32786"/>
                  </a:cubicBezTo>
                  <a:cubicBezTo>
                    <a:pt x="49538" y="28866"/>
                    <a:pt x="44999" y="24811"/>
                    <a:pt x="46329" y="19375"/>
                  </a:cubicBezTo>
                  <a:cubicBezTo>
                    <a:pt x="46474" y="18787"/>
                    <a:pt x="46617" y="18229"/>
                    <a:pt x="46754" y="17698"/>
                  </a:cubicBezTo>
                  <a:cubicBezTo>
                    <a:pt x="48088" y="12501"/>
                    <a:pt x="48822" y="9638"/>
                    <a:pt x="43528" y="4585"/>
                  </a:cubicBezTo>
                  <a:cubicBezTo>
                    <a:pt x="40096" y="1308"/>
                    <a:pt x="36434" y="1"/>
                    <a:pt x="33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4306150" y="3395675"/>
              <a:ext cx="669825" cy="253200"/>
            </a:xfrm>
            <a:custGeom>
              <a:rect b="b" l="l" r="r" t="t"/>
              <a:pathLst>
                <a:path extrusionOk="0" h="10128" w="26793">
                  <a:moveTo>
                    <a:pt x="26473" y="0"/>
                  </a:moveTo>
                  <a:cubicBezTo>
                    <a:pt x="26394" y="0"/>
                    <a:pt x="26316" y="33"/>
                    <a:pt x="26259" y="97"/>
                  </a:cubicBezTo>
                  <a:cubicBezTo>
                    <a:pt x="26231" y="127"/>
                    <a:pt x="23469" y="3223"/>
                    <a:pt x="18259" y="7062"/>
                  </a:cubicBezTo>
                  <a:cubicBezTo>
                    <a:pt x="16022" y="8709"/>
                    <a:pt x="13872" y="9535"/>
                    <a:pt x="11693" y="9535"/>
                  </a:cubicBezTo>
                  <a:cubicBezTo>
                    <a:pt x="9347" y="9535"/>
                    <a:pt x="6966" y="8577"/>
                    <a:pt x="4406" y="6658"/>
                  </a:cubicBezTo>
                  <a:cubicBezTo>
                    <a:pt x="3151" y="5718"/>
                    <a:pt x="1924" y="5245"/>
                    <a:pt x="756" y="5245"/>
                  </a:cubicBezTo>
                  <a:cubicBezTo>
                    <a:pt x="593" y="5245"/>
                    <a:pt x="431" y="5255"/>
                    <a:pt x="270" y="5273"/>
                  </a:cubicBezTo>
                  <a:cubicBezTo>
                    <a:pt x="113" y="5292"/>
                    <a:pt x="1" y="5434"/>
                    <a:pt x="19" y="5591"/>
                  </a:cubicBezTo>
                  <a:cubicBezTo>
                    <a:pt x="38" y="5737"/>
                    <a:pt x="162" y="5845"/>
                    <a:pt x="307" y="5845"/>
                  </a:cubicBezTo>
                  <a:cubicBezTo>
                    <a:pt x="317" y="5845"/>
                    <a:pt x="327" y="5845"/>
                    <a:pt x="337" y="5843"/>
                  </a:cubicBezTo>
                  <a:cubicBezTo>
                    <a:pt x="477" y="5827"/>
                    <a:pt x="619" y="5819"/>
                    <a:pt x="761" y="5819"/>
                  </a:cubicBezTo>
                  <a:cubicBezTo>
                    <a:pt x="1805" y="5819"/>
                    <a:pt x="2913" y="6255"/>
                    <a:pt x="4062" y="7117"/>
                  </a:cubicBezTo>
                  <a:cubicBezTo>
                    <a:pt x="6741" y="9126"/>
                    <a:pt x="9233" y="10127"/>
                    <a:pt x="11692" y="10127"/>
                  </a:cubicBezTo>
                  <a:cubicBezTo>
                    <a:pt x="13983" y="10127"/>
                    <a:pt x="16245" y="9257"/>
                    <a:pt x="18598" y="7523"/>
                  </a:cubicBezTo>
                  <a:cubicBezTo>
                    <a:pt x="23863" y="3644"/>
                    <a:pt x="26660" y="507"/>
                    <a:pt x="26687" y="475"/>
                  </a:cubicBezTo>
                  <a:cubicBezTo>
                    <a:pt x="26792" y="357"/>
                    <a:pt x="26780" y="177"/>
                    <a:pt x="26662" y="72"/>
                  </a:cubicBezTo>
                  <a:cubicBezTo>
                    <a:pt x="26608" y="24"/>
                    <a:pt x="26541" y="0"/>
                    <a:pt x="26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4229475" y="3544550"/>
              <a:ext cx="47075" cy="44450"/>
            </a:xfrm>
            <a:custGeom>
              <a:rect b="b" l="l" r="r" t="t"/>
              <a:pathLst>
                <a:path extrusionOk="0" h="1778" w="1883">
                  <a:moveTo>
                    <a:pt x="1560" y="1"/>
                  </a:moveTo>
                  <a:cubicBezTo>
                    <a:pt x="1508" y="1"/>
                    <a:pt x="1455" y="15"/>
                    <a:pt x="1407" y="45"/>
                  </a:cubicBezTo>
                  <a:cubicBezTo>
                    <a:pt x="554" y="616"/>
                    <a:pt x="105" y="1307"/>
                    <a:pt x="86" y="1336"/>
                  </a:cubicBezTo>
                  <a:cubicBezTo>
                    <a:pt x="1" y="1469"/>
                    <a:pt x="40" y="1646"/>
                    <a:pt x="173" y="1731"/>
                  </a:cubicBezTo>
                  <a:cubicBezTo>
                    <a:pt x="218" y="1761"/>
                    <a:pt x="273" y="1777"/>
                    <a:pt x="327" y="1778"/>
                  </a:cubicBezTo>
                  <a:cubicBezTo>
                    <a:pt x="424" y="1777"/>
                    <a:pt x="514" y="1728"/>
                    <a:pt x="566" y="1646"/>
                  </a:cubicBezTo>
                  <a:cubicBezTo>
                    <a:pt x="571" y="1640"/>
                    <a:pt x="976" y="1022"/>
                    <a:pt x="1726" y="520"/>
                  </a:cubicBezTo>
                  <a:cubicBezTo>
                    <a:pt x="1852" y="430"/>
                    <a:pt x="1883" y="256"/>
                    <a:pt x="1797" y="128"/>
                  </a:cubicBezTo>
                  <a:cubicBezTo>
                    <a:pt x="1743" y="46"/>
                    <a:pt x="1652" y="1"/>
                    <a:pt x="1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5359875" y="4651200"/>
              <a:ext cx="73300" cy="53725"/>
            </a:xfrm>
            <a:custGeom>
              <a:rect b="b" l="l" r="r" t="t"/>
              <a:pathLst>
                <a:path extrusionOk="0" h="2149" w="2932">
                  <a:moveTo>
                    <a:pt x="2614" y="1"/>
                  </a:moveTo>
                  <a:cubicBezTo>
                    <a:pt x="2539" y="1"/>
                    <a:pt x="2465" y="30"/>
                    <a:pt x="2409" y="88"/>
                  </a:cubicBezTo>
                  <a:cubicBezTo>
                    <a:pt x="1740" y="809"/>
                    <a:pt x="1000" y="1315"/>
                    <a:pt x="211" y="1592"/>
                  </a:cubicBezTo>
                  <a:cubicBezTo>
                    <a:pt x="79" y="1637"/>
                    <a:pt x="1" y="1772"/>
                    <a:pt x="24" y="1910"/>
                  </a:cubicBezTo>
                  <a:cubicBezTo>
                    <a:pt x="47" y="2048"/>
                    <a:pt x="166" y="2148"/>
                    <a:pt x="306" y="2148"/>
                  </a:cubicBezTo>
                  <a:cubicBezTo>
                    <a:pt x="339" y="2148"/>
                    <a:pt x="370" y="2142"/>
                    <a:pt x="401" y="2131"/>
                  </a:cubicBezTo>
                  <a:cubicBezTo>
                    <a:pt x="1279" y="1824"/>
                    <a:pt x="2096" y="1267"/>
                    <a:pt x="2828" y="477"/>
                  </a:cubicBezTo>
                  <a:cubicBezTo>
                    <a:pt x="2931" y="361"/>
                    <a:pt x="2922" y="183"/>
                    <a:pt x="2809" y="77"/>
                  </a:cubicBezTo>
                  <a:cubicBezTo>
                    <a:pt x="2754" y="26"/>
                    <a:pt x="2684" y="1"/>
                    <a:pt x="26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4906300" y="3560700"/>
              <a:ext cx="617675" cy="1002575"/>
            </a:xfrm>
            <a:custGeom>
              <a:rect b="b" l="l" r="r" t="t"/>
              <a:pathLst>
                <a:path extrusionOk="0" h="40103" w="24707">
                  <a:moveTo>
                    <a:pt x="3663" y="1"/>
                  </a:moveTo>
                  <a:cubicBezTo>
                    <a:pt x="3576" y="1"/>
                    <a:pt x="3490" y="40"/>
                    <a:pt x="3434" y="115"/>
                  </a:cubicBezTo>
                  <a:cubicBezTo>
                    <a:pt x="3293" y="303"/>
                    <a:pt x="0" y="4776"/>
                    <a:pt x="2298" y="8798"/>
                  </a:cubicBezTo>
                  <a:cubicBezTo>
                    <a:pt x="3277" y="10509"/>
                    <a:pt x="5229" y="11576"/>
                    <a:pt x="7702" y="12926"/>
                  </a:cubicBezTo>
                  <a:cubicBezTo>
                    <a:pt x="11101" y="14783"/>
                    <a:pt x="15331" y="17093"/>
                    <a:pt x="19340" y="22223"/>
                  </a:cubicBezTo>
                  <a:cubicBezTo>
                    <a:pt x="24056" y="28260"/>
                    <a:pt x="24119" y="35427"/>
                    <a:pt x="22741" y="39729"/>
                  </a:cubicBezTo>
                  <a:cubicBezTo>
                    <a:pt x="22693" y="39881"/>
                    <a:pt x="22776" y="40042"/>
                    <a:pt x="22926" y="40090"/>
                  </a:cubicBezTo>
                  <a:cubicBezTo>
                    <a:pt x="22954" y="40098"/>
                    <a:pt x="22984" y="40103"/>
                    <a:pt x="23013" y="40103"/>
                  </a:cubicBezTo>
                  <a:cubicBezTo>
                    <a:pt x="23014" y="40103"/>
                    <a:pt x="23015" y="40103"/>
                    <a:pt x="23016" y="40103"/>
                  </a:cubicBezTo>
                  <a:cubicBezTo>
                    <a:pt x="23140" y="40103"/>
                    <a:pt x="23249" y="40022"/>
                    <a:pt x="23287" y="39904"/>
                  </a:cubicBezTo>
                  <a:cubicBezTo>
                    <a:pt x="24707" y="35467"/>
                    <a:pt x="24644" y="28083"/>
                    <a:pt x="19790" y="21870"/>
                  </a:cubicBezTo>
                  <a:cubicBezTo>
                    <a:pt x="15710" y="16647"/>
                    <a:pt x="11422" y="14305"/>
                    <a:pt x="7976" y="12424"/>
                  </a:cubicBezTo>
                  <a:cubicBezTo>
                    <a:pt x="5583" y="11117"/>
                    <a:pt x="3693" y="10085"/>
                    <a:pt x="2796" y="8514"/>
                  </a:cubicBezTo>
                  <a:cubicBezTo>
                    <a:pt x="685" y="4821"/>
                    <a:pt x="3860" y="502"/>
                    <a:pt x="3892" y="458"/>
                  </a:cubicBezTo>
                  <a:cubicBezTo>
                    <a:pt x="3987" y="332"/>
                    <a:pt x="3961" y="153"/>
                    <a:pt x="3835" y="58"/>
                  </a:cubicBezTo>
                  <a:cubicBezTo>
                    <a:pt x="3783" y="19"/>
                    <a:pt x="3723" y="1"/>
                    <a:pt x="3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5408175" y="4048900"/>
              <a:ext cx="329375" cy="530475"/>
            </a:xfrm>
            <a:custGeom>
              <a:rect b="b" l="l" r="r" t="t"/>
              <a:pathLst>
                <a:path extrusionOk="0" h="21219" w="13175">
                  <a:moveTo>
                    <a:pt x="327" y="1"/>
                  </a:moveTo>
                  <a:cubicBezTo>
                    <a:pt x="235" y="1"/>
                    <a:pt x="146" y="44"/>
                    <a:pt x="90" y="124"/>
                  </a:cubicBezTo>
                  <a:cubicBezTo>
                    <a:pt x="1" y="255"/>
                    <a:pt x="33" y="433"/>
                    <a:pt x="164" y="524"/>
                  </a:cubicBezTo>
                  <a:cubicBezTo>
                    <a:pt x="288" y="608"/>
                    <a:pt x="12481" y="9188"/>
                    <a:pt x="8148" y="20832"/>
                  </a:cubicBezTo>
                  <a:cubicBezTo>
                    <a:pt x="8093" y="20980"/>
                    <a:pt x="8169" y="21144"/>
                    <a:pt x="8317" y="21200"/>
                  </a:cubicBezTo>
                  <a:cubicBezTo>
                    <a:pt x="8349" y="21212"/>
                    <a:pt x="8383" y="21218"/>
                    <a:pt x="8417" y="21218"/>
                  </a:cubicBezTo>
                  <a:cubicBezTo>
                    <a:pt x="8536" y="21218"/>
                    <a:pt x="8643" y="21144"/>
                    <a:pt x="8686" y="21032"/>
                  </a:cubicBezTo>
                  <a:cubicBezTo>
                    <a:pt x="13174" y="8967"/>
                    <a:pt x="616" y="139"/>
                    <a:pt x="489" y="52"/>
                  </a:cubicBezTo>
                  <a:cubicBezTo>
                    <a:pt x="439" y="17"/>
                    <a:pt x="383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4085800" y="4414050"/>
              <a:ext cx="1354450" cy="551475"/>
            </a:xfrm>
            <a:custGeom>
              <a:rect b="b" l="l" r="r" t="t"/>
              <a:pathLst>
                <a:path extrusionOk="0" h="22059" w="54178">
                  <a:moveTo>
                    <a:pt x="27423" y="1"/>
                  </a:moveTo>
                  <a:cubicBezTo>
                    <a:pt x="24967" y="1"/>
                    <a:pt x="21935" y="776"/>
                    <a:pt x="18276" y="2988"/>
                  </a:cubicBezTo>
                  <a:cubicBezTo>
                    <a:pt x="12054" y="6746"/>
                    <a:pt x="0" y="9209"/>
                    <a:pt x="0" y="9209"/>
                  </a:cubicBezTo>
                  <a:cubicBezTo>
                    <a:pt x="0" y="9209"/>
                    <a:pt x="1427" y="13227"/>
                    <a:pt x="5704" y="16207"/>
                  </a:cubicBezTo>
                  <a:cubicBezTo>
                    <a:pt x="9981" y="19189"/>
                    <a:pt x="17757" y="21651"/>
                    <a:pt x="33311" y="22041"/>
                  </a:cubicBezTo>
                  <a:cubicBezTo>
                    <a:pt x="33782" y="22052"/>
                    <a:pt x="34244" y="22058"/>
                    <a:pt x="34696" y="22058"/>
                  </a:cubicBezTo>
                  <a:cubicBezTo>
                    <a:pt x="49181" y="22058"/>
                    <a:pt x="54178" y="16207"/>
                    <a:pt x="54178" y="16207"/>
                  </a:cubicBezTo>
                  <a:lnTo>
                    <a:pt x="49253" y="14264"/>
                  </a:lnTo>
                  <a:cubicBezTo>
                    <a:pt x="44327" y="12319"/>
                    <a:pt x="34606" y="2210"/>
                    <a:pt x="31755" y="914"/>
                  </a:cubicBezTo>
                  <a:cubicBezTo>
                    <a:pt x="30581" y="381"/>
                    <a:pt x="29143" y="1"/>
                    <a:pt x="27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4077575" y="4407200"/>
              <a:ext cx="1371300" cy="565475"/>
            </a:xfrm>
            <a:custGeom>
              <a:rect b="b" l="l" r="r" t="t"/>
              <a:pathLst>
                <a:path extrusionOk="0" h="22619" w="54852">
                  <a:moveTo>
                    <a:pt x="27738" y="550"/>
                  </a:moveTo>
                  <a:cubicBezTo>
                    <a:pt x="29236" y="550"/>
                    <a:pt x="30647" y="849"/>
                    <a:pt x="31966" y="1449"/>
                  </a:cubicBezTo>
                  <a:cubicBezTo>
                    <a:pt x="33113" y="1971"/>
                    <a:pt x="35458" y="4009"/>
                    <a:pt x="38175" y="6369"/>
                  </a:cubicBezTo>
                  <a:cubicBezTo>
                    <a:pt x="42101" y="9782"/>
                    <a:pt x="46553" y="13649"/>
                    <a:pt x="49476" y="14804"/>
                  </a:cubicBezTo>
                  <a:lnTo>
                    <a:pt x="53996" y="16588"/>
                  </a:lnTo>
                  <a:cubicBezTo>
                    <a:pt x="52741" y="17760"/>
                    <a:pt x="47297" y="22045"/>
                    <a:pt x="35014" y="22045"/>
                  </a:cubicBezTo>
                  <a:cubicBezTo>
                    <a:pt x="34567" y="22045"/>
                    <a:pt x="34112" y="22039"/>
                    <a:pt x="33647" y="22028"/>
                  </a:cubicBezTo>
                  <a:cubicBezTo>
                    <a:pt x="20278" y="21693"/>
                    <a:pt x="11298" y="19803"/>
                    <a:pt x="6197" y="16247"/>
                  </a:cubicBezTo>
                  <a:cubicBezTo>
                    <a:pt x="2723" y="13826"/>
                    <a:pt x="1151" y="10674"/>
                    <a:pt x="724" y="9692"/>
                  </a:cubicBezTo>
                  <a:cubicBezTo>
                    <a:pt x="2726" y="9259"/>
                    <a:pt x="13144" y="6895"/>
                    <a:pt x="18753" y="3507"/>
                  </a:cubicBezTo>
                  <a:cubicBezTo>
                    <a:pt x="22012" y="1537"/>
                    <a:pt x="25018" y="550"/>
                    <a:pt x="27738" y="550"/>
                  </a:cubicBezTo>
                  <a:close/>
                  <a:moveTo>
                    <a:pt x="27766" y="1"/>
                  </a:moveTo>
                  <a:cubicBezTo>
                    <a:pt x="25299" y="1"/>
                    <a:pt x="22200" y="754"/>
                    <a:pt x="18455" y="3016"/>
                  </a:cubicBezTo>
                  <a:cubicBezTo>
                    <a:pt x="12349" y="6707"/>
                    <a:pt x="392" y="9178"/>
                    <a:pt x="273" y="9202"/>
                  </a:cubicBezTo>
                  <a:cubicBezTo>
                    <a:pt x="101" y="9237"/>
                    <a:pt x="1" y="9414"/>
                    <a:pt x="59" y="9578"/>
                  </a:cubicBezTo>
                  <a:cubicBezTo>
                    <a:pt x="119" y="9746"/>
                    <a:pt x="1565" y="13718"/>
                    <a:pt x="5868" y="16716"/>
                  </a:cubicBezTo>
                  <a:cubicBezTo>
                    <a:pt x="11065" y="20339"/>
                    <a:pt x="20147" y="22264"/>
                    <a:pt x="33632" y="22600"/>
                  </a:cubicBezTo>
                  <a:cubicBezTo>
                    <a:pt x="34113" y="22612"/>
                    <a:pt x="34583" y="22619"/>
                    <a:pt x="35043" y="22619"/>
                  </a:cubicBezTo>
                  <a:cubicBezTo>
                    <a:pt x="49468" y="22619"/>
                    <a:pt x="54510" y="16918"/>
                    <a:pt x="54724" y="16669"/>
                  </a:cubicBezTo>
                  <a:cubicBezTo>
                    <a:pt x="54851" y="16520"/>
                    <a:pt x="54795" y="16288"/>
                    <a:pt x="54611" y="16217"/>
                  </a:cubicBezTo>
                  <a:lnTo>
                    <a:pt x="49686" y="14272"/>
                  </a:lnTo>
                  <a:cubicBezTo>
                    <a:pt x="46854" y="13153"/>
                    <a:pt x="42249" y="9153"/>
                    <a:pt x="38550" y="5938"/>
                  </a:cubicBezTo>
                  <a:cubicBezTo>
                    <a:pt x="35800" y="3547"/>
                    <a:pt x="33426" y="1483"/>
                    <a:pt x="32202" y="928"/>
                  </a:cubicBezTo>
                  <a:cubicBezTo>
                    <a:pt x="31064" y="411"/>
                    <a:pt x="29588" y="1"/>
                    <a:pt x="27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4558875" y="4129050"/>
              <a:ext cx="427725" cy="577025"/>
            </a:xfrm>
            <a:custGeom>
              <a:rect b="b" l="l" r="r" t="t"/>
              <a:pathLst>
                <a:path extrusionOk="0" h="23081" w="17109">
                  <a:moveTo>
                    <a:pt x="17109" y="0"/>
                  </a:moveTo>
                  <a:lnTo>
                    <a:pt x="6480" y="5834"/>
                  </a:lnTo>
                  <a:cubicBezTo>
                    <a:pt x="6480" y="5834"/>
                    <a:pt x="5573" y="9463"/>
                    <a:pt x="3241" y="14258"/>
                  </a:cubicBezTo>
                  <a:cubicBezTo>
                    <a:pt x="908" y="19053"/>
                    <a:pt x="1" y="22812"/>
                    <a:pt x="3500" y="23071"/>
                  </a:cubicBezTo>
                  <a:cubicBezTo>
                    <a:pt x="3581" y="23077"/>
                    <a:pt x="3663" y="23080"/>
                    <a:pt x="3745" y="23080"/>
                  </a:cubicBezTo>
                  <a:cubicBezTo>
                    <a:pt x="7231" y="23080"/>
                    <a:pt x="12081" y="17818"/>
                    <a:pt x="13220" y="14906"/>
                  </a:cubicBezTo>
                  <a:cubicBezTo>
                    <a:pt x="14387" y="11925"/>
                    <a:pt x="17109" y="1"/>
                    <a:pt x="17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4569950" y="4121875"/>
              <a:ext cx="424725" cy="591350"/>
            </a:xfrm>
            <a:custGeom>
              <a:rect b="b" l="l" r="r" t="t"/>
              <a:pathLst>
                <a:path extrusionOk="0" h="23654" w="16989">
                  <a:moveTo>
                    <a:pt x="16243" y="847"/>
                  </a:moveTo>
                  <a:lnTo>
                    <a:pt x="16243" y="847"/>
                  </a:lnTo>
                  <a:cubicBezTo>
                    <a:pt x="15666" y="3336"/>
                    <a:pt x="13504" y="12552"/>
                    <a:pt x="12510" y="15089"/>
                  </a:cubicBezTo>
                  <a:cubicBezTo>
                    <a:pt x="11420" y="17877"/>
                    <a:pt x="6648" y="23081"/>
                    <a:pt x="3304" y="23081"/>
                  </a:cubicBezTo>
                  <a:cubicBezTo>
                    <a:pt x="3228" y="23081"/>
                    <a:pt x="3153" y="23078"/>
                    <a:pt x="3078" y="23073"/>
                  </a:cubicBezTo>
                  <a:cubicBezTo>
                    <a:pt x="2194" y="23008"/>
                    <a:pt x="1612" y="22712"/>
                    <a:pt x="1301" y="22169"/>
                  </a:cubicBezTo>
                  <a:cubicBezTo>
                    <a:pt x="610" y="20969"/>
                    <a:pt x="1184" y="18518"/>
                    <a:pt x="3055" y="14671"/>
                  </a:cubicBezTo>
                  <a:cubicBezTo>
                    <a:pt x="5137" y="10391"/>
                    <a:pt x="6101" y="6988"/>
                    <a:pt x="6284" y="6313"/>
                  </a:cubicBezTo>
                  <a:lnTo>
                    <a:pt x="16243" y="847"/>
                  </a:lnTo>
                  <a:close/>
                  <a:moveTo>
                    <a:pt x="16665" y="1"/>
                  </a:moveTo>
                  <a:cubicBezTo>
                    <a:pt x="16620" y="1"/>
                    <a:pt x="16573" y="12"/>
                    <a:pt x="16528" y="36"/>
                  </a:cubicBezTo>
                  <a:lnTo>
                    <a:pt x="5900" y="5869"/>
                  </a:lnTo>
                  <a:cubicBezTo>
                    <a:pt x="5830" y="5908"/>
                    <a:pt x="5779" y="5974"/>
                    <a:pt x="5760" y="6051"/>
                  </a:cubicBezTo>
                  <a:cubicBezTo>
                    <a:pt x="5750" y="6087"/>
                    <a:pt x="4833" y="9706"/>
                    <a:pt x="2540" y="14420"/>
                  </a:cubicBezTo>
                  <a:cubicBezTo>
                    <a:pt x="553" y="18505"/>
                    <a:pt x="1" y="21060"/>
                    <a:pt x="805" y="22455"/>
                  </a:cubicBezTo>
                  <a:cubicBezTo>
                    <a:pt x="1213" y="23165"/>
                    <a:pt x="1964" y="23565"/>
                    <a:pt x="3035" y="23644"/>
                  </a:cubicBezTo>
                  <a:cubicBezTo>
                    <a:pt x="3123" y="23651"/>
                    <a:pt x="3211" y="23653"/>
                    <a:pt x="3301" y="23653"/>
                  </a:cubicBezTo>
                  <a:cubicBezTo>
                    <a:pt x="6995" y="23653"/>
                    <a:pt x="11919" y="18174"/>
                    <a:pt x="13044" y="15298"/>
                  </a:cubicBezTo>
                  <a:cubicBezTo>
                    <a:pt x="14205" y="12331"/>
                    <a:pt x="16834" y="839"/>
                    <a:pt x="16945" y="352"/>
                  </a:cubicBezTo>
                  <a:cubicBezTo>
                    <a:pt x="16989" y="161"/>
                    <a:pt x="16838" y="1"/>
                    <a:pt x="166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4452075" y="3594425"/>
              <a:ext cx="719225" cy="764800"/>
            </a:xfrm>
            <a:custGeom>
              <a:rect b="b" l="l" r="r" t="t"/>
              <a:pathLst>
                <a:path extrusionOk="0" h="30592" w="28769">
                  <a:moveTo>
                    <a:pt x="14382" y="0"/>
                  </a:moveTo>
                  <a:cubicBezTo>
                    <a:pt x="14381" y="1"/>
                    <a:pt x="10871" y="3512"/>
                    <a:pt x="6270" y="3512"/>
                  </a:cubicBezTo>
                  <a:cubicBezTo>
                    <a:pt x="4941" y="3512"/>
                    <a:pt x="3521" y="3219"/>
                    <a:pt x="2069" y="2463"/>
                  </a:cubicBezTo>
                  <a:cubicBezTo>
                    <a:pt x="2069" y="2463"/>
                    <a:pt x="514" y="14128"/>
                    <a:pt x="255" y="20608"/>
                  </a:cubicBezTo>
                  <a:cubicBezTo>
                    <a:pt x="0" y="26977"/>
                    <a:pt x="3375" y="30592"/>
                    <a:pt x="6197" y="30592"/>
                  </a:cubicBezTo>
                  <a:cubicBezTo>
                    <a:pt x="6247" y="30592"/>
                    <a:pt x="6297" y="30591"/>
                    <a:pt x="6346" y="30589"/>
                  </a:cubicBezTo>
                  <a:cubicBezTo>
                    <a:pt x="9197" y="30459"/>
                    <a:pt x="21122" y="23460"/>
                    <a:pt x="21251" y="23071"/>
                  </a:cubicBezTo>
                  <a:cubicBezTo>
                    <a:pt x="21381" y="22682"/>
                    <a:pt x="23195" y="21645"/>
                    <a:pt x="23195" y="21645"/>
                  </a:cubicBezTo>
                  <a:cubicBezTo>
                    <a:pt x="23195" y="21645"/>
                    <a:pt x="23451" y="22477"/>
                    <a:pt x="24279" y="22477"/>
                  </a:cubicBezTo>
                  <a:cubicBezTo>
                    <a:pt x="24628" y="22477"/>
                    <a:pt x="25080" y="22328"/>
                    <a:pt x="25658" y="21905"/>
                  </a:cubicBezTo>
                  <a:cubicBezTo>
                    <a:pt x="27603" y="20478"/>
                    <a:pt x="28769" y="14906"/>
                    <a:pt x="28250" y="13350"/>
                  </a:cubicBezTo>
                  <a:cubicBezTo>
                    <a:pt x="27928" y="12382"/>
                    <a:pt x="27605" y="12117"/>
                    <a:pt x="27282" y="12117"/>
                  </a:cubicBezTo>
                  <a:cubicBezTo>
                    <a:pt x="27086" y="12117"/>
                    <a:pt x="26890" y="12215"/>
                    <a:pt x="26694" y="12313"/>
                  </a:cubicBezTo>
                  <a:cubicBezTo>
                    <a:pt x="26219" y="12551"/>
                    <a:pt x="24435" y="13771"/>
                    <a:pt x="22342" y="13771"/>
                  </a:cubicBezTo>
                  <a:cubicBezTo>
                    <a:pt x="22153" y="13771"/>
                    <a:pt x="21962" y="13761"/>
                    <a:pt x="21769" y="13739"/>
                  </a:cubicBezTo>
                  <a:cubicBezTo>
                    <a:pt x="19436" y="13479"/>
                    <a:pt x="15029" y="10888"/>
                    <a:pt x="14511" y="6222"/>
                  </a:cubicBezTo>
                  <a:cubicBezTo>
                    <a:pt x="13993" y="1557"/>
                    <a:pt x="14381" y="0"/>
                    <a:pt x="14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4447675" y="3587300"/>
              <a:ext cx="730850" cy="779075"/>
            </a:xfrm>
            <a:custGeom>
              <a:rect b="b" l="l" r="r" t="t"/>
              <a:pathLst>
                <a:path extrusionOk="0" h="31163" w="29234">
                  <a:moveTo>
                    <a:pt x="14176" y="1011"/>
                  </a:moveTo>
                  <a:cubicBezTo>
                    <a:pt x="14106" y="1901"/>
                    <a:pt x="14079" y="3618"/>
                    <a:pt x="14404" y="6538"/>
                  </a:cubicBezTo>
                  <a:cubicBezTo>
                    <a:pt x="14949" y="11439"/>
                    <a:pt x="19641" y="14056"/>
                    <a:pt x="21915" y="14309"/>
                  </a:cubicBezTo>
                  <a:cubicBezTo>
                    <a:pt x="22116" y="14331"/>
                    <a:pt x="22315" y="14341"/>
                    <a:pt x="22511" y="14341"/>
                  </a:cubicBezTo>
                  <a:cubicBezTo>
                    <a:pt x="24377" y="14341"/>
                    <a:pt x="25999" y="13421"/>
                    <a:pt x="26729" y="13004"/>
                  </a:cubicBezTo>
                  <a:cubicBezTo>
                    <a:pt x="26843" y="12939"/>
                    <a:pt x="26934" y="12887"/>
                    <a:pt x="27000" y="12855"/>
                  </a:cubicBezTo>
                  <a:cubicBezTo>
                    <a:pt x="27198" y="12755"/>
                    <a:pt x="27342" y="12688"/>
                    <a:pt x="27459" y="12688"/>
                  </a:cubicBezTo>
                  <a:cubicBezTo>
                    <a:pt x="27494" y="12688"/>
                    <a:pt x="27526" y="12694"/>
                    <a:pt x="27556" y="12707"/>
                  </a:cubicBezTo>
                  <a:cubicBezTo>
                    <a:pt x="27694" y="12765"/>
                    <a:pt x="27909" y="12987"/>
                    <a:pt x="28155" y="13726"/>
                  </a:cubicBezTo>
                  <a:cubicBezTo>
                    <a:pt x="28627" y="15142"/>
                    <a:pt x="27534" y="20588"/>
                    <a:pt x="25665" y="21958"/>
                  </a:cubicBezTo>
                  <a:cubicBezTo>
                    <a:pt x="25198" y="22301"/>
                    <a:pt x="24786" y="22475"/>
                    <a:pt x="24452" y="22475"/>
                  </a:cubicBezTo>
                  <a:cubicBezTo>
                    <a:pt x="24364" y="22475"/>
                    <a:pt x="24281" y="22463"/>
                    <a:pt x="24204" y="22439"/>
                  </a:cubicBezTo>
                  <a:cubicBezTo>
                    <a:pt x="23798" y="22306"/>
                    <a:pt x="23646" y="21849"/>
                    <a:pt x="23645" y="21845"/>
                  </a:cubicBezTo>
                  <a:cubicBezTo>
                    <a:pt x="23620" y="21762"/>
                    <a:pt x="23557" y="21696"/>
                    <a:pt x="23476" y="21663"/>
                  </a:cubicBezTo>
                  <a:cubicBezTo>
                    <a:pt x="23442" y="21650"/>
                    <a:pt x="23407" y="21644"/>
                    <a:pt x="23371" y="21644"/>
                  </a:cubicBezTo>
                  <a:cubicBezTo>
                    <a:pt x="23322" y="21644"/>
                    <a:pt x="23273" y="21656"/>
                    <a:pt x="23230" y="21681"/>
                  </a:cubicBezTo>
                  <a:cubicBezTo>
                    <a:pt x="22546" y="22072"/>
                    <a:pt x="21402" y="22773"/>
                    <a:pt x="21180" y="23209"/>
                  </a:cubicBezTo>
                  <a:cubicBezTo>
                    <a:pt x="20380" y="24002"/>
                    <a:pt x="9133" y="30467"/>
                    <a:pt x="6509" y="30588"/>
                  </a:cubicBezTo>
                  <a:cubicBezTo>
                    <a:pt x="6467" y="30589"/>
                    <a:pt x="6425" y="30590"/>
                    <a:pt x="6383" y="30590"/>
                  </a:cubicBezTo>
                  <a:cubicBezTo>
                    <a:pt x="5353" y="30590"/>
                    <a:pt x="4285" y="30088"/>
                    <a:pt x="3346" y="29153"/>
                  </a:cubicBezTo>
                  <a:cubicBezTo>
                    <a:pt x="1537" y="27354"/>
                    <a:pt x="579" y="24347"/>
                    <a:pt x="716" y="20905"/>
                  </a:cubicBezTo>
                  <a:cubicBezTo>
                    <a:pt x="946" y="15183"/>
                    <a:pt x="2204" y="5280"/>
                    <a:pt x="2477" y="3182"/>
                  </a:cubicBezTo>
                  <a:cubicBezTo>
                    <a:pt x="3747" y="3779"/>
                    <a:pt x="5083" y="4077"/>
                    <a:pt x="6453" y="4077"/>
                  </a:cubicBezTo>
                  <a:cubicBezTo>
                    <a:pt x="7927" y="4077"/>
                    <a:pt x="9439" y="3732"/>
                    <a:pt x="10950" y="3041"/>
                  </a:cubicBezTo>
                  <a:cubicBezTo>
                    <a:pt x="12415" y="2371"/>
                    <a:pt x="13539" y="1539"/>
                    <a:pt x="14176" y="1011"/>
                  </a:cubicBezTo>
                  <a:close/>
                  <a:moveTo>
                    <a:pt x="14556" y="0"/>
                  </a:moveTo>
                  <a:cubicBezTo>
                    <a:pt x="14483" y="0"/>
                    <a:pt x="14410" y="28"/>
                    <a:pt x="14355" y="83"/>
                  </a:cubicBezTo>
                  <a:cubicBezTo>
                    <a:pt x="14311" y="128"/>
                    <a:pt x="10868" y="3500"/>
                    <a:pt x="6422" y="3500"/>
                  </a:cubicBezTo>
                  <a:cubicBezTo>
                    <a:pt x="5138" y="3500"/>
                    <a:pt x="3770" y="3219"/>
                    <a:pt x="2377" y="2495"/>
                  </a:cubicBezTo>
                  <a:cubicBezTo>
                    <a:pt x="2336" y="2473"/>
                    <a:pt x="2290" y="2462"/>
                    <a:pt x="2245" y="2462"/>
                  </a:cubicBezTo>
                  <a:cubicBezTo>
                    <a:pt x="2199" y="2462"/>
                    <a:pt x="2154" y="2473"/>
                    <a:pt x="2113" y="2495"/>
                  </a:cubicBezTo>
                  <a:cubicBezTo>
                    <a:pt x="2030" y="2538"/>
                    <a:pt x="1973" y="2619"/>
                    <a:pt x="1960" y="2710"/>
                  </a:cubicBezTo>
                  <a:cubicBezTo>
                    <a:pt x="1945" y="2827"/>
                    <a:pt x="401" y="14463"/>
                    <a:pt x="144" y="20883"/>
                  </a:cubicBezTo>
                  <a:cubicBezTo>
                    <a:pt x="0" y="24484"/>
                    <a:pt x="1020" y="27647"/>
                    <a:pt x="2942" y="29559"/>
                  </a:cubicBezTo>
                  <a:cubicBezTo>
                    <a:pt x="3987" y="30598"/>
                    <a:pt x="5198" y="31163"/>
                    <a:pt x="6371" y="31163"/>
                  </a:cubicBezTo>
                  <a:cubicBezTo>
                    <a:pt x="6426" y="31163"/>
                    <a:pt x="6480" y="31162"/>
                    <a:pt x="6534" y="31159"/>
                  </a:cubicBezTo>
                  <a:cubicBezTo>
                    <a:pt x="9196" y="31039"/>
                    <a:pt x="21458" y="24166"/>
                    <a:pt x="21696" y="23454"/>
                  </a:cubicBezTo>
                  <a:cubicBezTo>
                    <a:pt x="21785" y="23277"/>
                    <a:pt x="22524" y="22767"/>
                    <a:pt x="23247" y="22334"/>
                  </a:cubicBezTo>
                  <a:cubicBezTo>
                    <a:pt x="23384" y="22562"/>
                    <a:pt x="23626" y="22850"/>
                    <a:pt x="24020" y="22981"/>
                  </a:cubicBezTo>
                  <a:cubicBezTo>
                    <a:pt x="24158" y="23027"/>
                    <a:pt x="24302" y="23050"/>
                    <a:pt x="24454" y="23050"/>
                  </a:cubicBezTo>
                  <a:cubicBezTo>
                    <a:pt x="24913" y="23050"/>
                    <a:pt x="25432" y="22840"/>
                    <a:pt x="26003" y="22421"/>
                  </a:cubicBezTo>
                  <a:cubicBezTo>
                    <a:pt x="28121" y="20868"/>
                    <a:pt x="29234" y="15154"/>
                    <a:pt x="28698" y="13546"/>
                  </a:cubicBezTo>
                  <a:cubicBezTo>
                    <a:pt x="28438" y="12766"/>
                    <a:pt x="28145" y="12332"/>
                    <a:pt x="27775" y="12179"/>
                  </a:cubicBezTo>
                  <a:cubicBezTo>
                    <a:pt x="27668" y="12135"/>
                    <a:pt x="27563" y="12117"/>
                    <a:pt x="27461" y="12117"/>
                  </a:cubicBezTo>
                  <a:cubicBezTo>
                    <a:pt x="27196" y="12117"/>
                    <a:pt x="26951" y="12239"/>
                    <a:pt x="26742" y="12342"/>
                  </a:cubicBezTo>
                  <a:cubicBezTo>
                    <a:pt x="26671" y="12378"/>
                    <a:pt x="26571" y="12435"/>
                    <a:pt x="26445" y="12508"/>
                  </a:cubicBezTo>
                  <a:cubicBezTo>
                    <a:pt x="25757" y="12900"/>
                    <a:pt x="24233" y="13769"/>
                    <a:pt x="22517" y="13769"/>
                  </a:cubicBezTo>
                  <a:cubicBezTo>
                    <a:pt x="22339" y="13769"/>
                    <a:pt x="22159" y="13760"/>
                    <a:pt x="21978" y="13740"/>
                  </a:cubicBezTo>
                  <a:cubicBezTo>
                    <a:pt x="19857" y="13504"/>
                    <a:pt x="15481" y="11059"/>
                    <a:pt x="14972" y="6475"/>
                  </a:cubicBezTo>
                  <a:cubicBezTo>
                    <a:pt x="14468" y="1948"/>
                    <a:pt x="14832" y="370"/>
                    <a:pt x="14835" y="353"/>
                  </a:cubicBezTo>
                  <a:cubicBezTo>
                    <a:pt x="14865" y="230"/>
                    <a:pt x="14810" y="100"/>
                    <a:pt x="14698" y="38"/>
                  </a:cubicBezTo>
                  <a:cubicBezTo>
                    <a:pt x="14653" y="12"/>
                    <a:pt x="14605" y="0"/>
                    <a:pt x="1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4496625" y="3801125"/>
              <a:ext cx="144650" cy="182850"/>
            </a:xfrm>
            <a:custGeom>
              <a:rect b="b" l="l" r="r" t="t"/>
              <a:pathLst>
                <a:path extrusionOk="0" h="7314" w="5786">
                  <a:moveTo>
                    <a:pt x="5471" y="0"/>
                  </a:moveTo>
                  <a:cubicBezTo>
                    <a:pt x="5340" y="0"/>
                    <a:pt x="5222" y="91"/>
                    <a:pt x="5192" y="225"/>
                  </a:cubicBezTo>
                  <a:cubicBezTo>
                    <a:pt x="5187" y="247"/>
                    <a:pt x="4677" y="2479"/>
                    <a:pt x="3084" y="3826"/>
                  </a:cubicBezTo>
                  <a:cubicBezTo>
                    <a:pt x="2289" y="4499"/>
                    <a:pt x="1587" y="4648"/>
                    <a:pt x="1075" y="4757"/>
                  </a:cubicBezTo>
                  <a:cubicBezTo>
                    <a:pt x="547" y="4868"/>
                    <a:pt x="1" y="4983"/>
                    <a:pt x="1" y="5731"/>
                  </a:cubicBezTo>
                  <a:cubicBezTo>
                    <a:pt x="1" y="6938"/>
                    <a:pt x="2782" y="7246"/>
                    <a:pt x="3636" y="7312"/>
                  </a:cubicBezTo>
                  <a:cubicBezTo>
                    <a:pt x="3643" y="7312"/>
                    <a:pt x="3651" y="7313"/>
                    <a:pt x="3658" y="7313"/>
                  </a:cubicBezTo>
                  <a:cubicBezTo>
                    <a:pt x="3812" y="7313"/>
                    <a:pt x="3939" y="7192"/>
                    <a:pt x="3945" y="7037"/>
                  </a:cubicBezTo>
                  <a:cubicBezTo>
                    <a:pt x="3951" y="6883"/>
                    <a:pt x="3833" y="6752"/>
                    <a:pt x="3679" y="6741"/>
                  </a:cubicBezTo>
                  <a:cubicBezTo>
                    <a:pt x="2179" y="6625"/>
                    <a:pt x="574" y="6191"/>
                    <a:pt x="574" y="5731"/>
                  </a:cubicBezTo>
                  <a:cubicBezTo>
                    <a:pt x="574" y="5480"/>
                    <a:pt x="608" y="5440"/>
                    <a:pt x="1194" y="5316"/>
                  </a:cubicBezTo>
                  <a:cubicBezTo>
                    <a:pt x="1733" y="5202"/>
                    <a:pt x="2550" y="5028"/>
                    <a:pt x="3454" y="4265"/>
                  </a:cubicBezTo>
                  <a:cubicBezTo>
                    <a:pt x="5192" y="2793"/>
                    <a:pt x="5729" y="448"/>
                    <a:pt x="5752" y="349"/>
                  </a:cubicBezTo>
                  <a:cubicBezTo>
                    <a:pt x="5785" y="194"/>
                    <a:pt x="5688" y="41"/>
                    <a:pt x="5534" y="7"/>
                  </a:cubicBezTo>
                  <a:cubicBezTo>
                    <a:pt x="5513" y="3"/>
                    <a:pt x="5492" y="0"/>
                    <a:pt x="5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4554275" y="4018300"/>
              <a:ext cx="249125" cy="59550"/>
            </a:xfrm>
            <a:custGeom>
              <a:rect b="b" l="l" r="r" t="t"/>
              <a:pathLst>
                <a:path extrusionOk="0" h="2382" w="9965">
                  <a:moveTo>
                    <a:pt x="9640" y="1"/>
                  </a:moveTo>
                  <a:cubicBezTo>
                    <a:pt x="9587" y="1"/>
                    <a:pt x="9533" y="16"/>
                    <a:pt x="9485" y="47"/>
                  </a:cubicBezTo>
                  <a:cubicBezTo>
                    <a:pt x="7486" y="1415"/>
                    <a:pt x="5565" y="1811"/>
                    <a:pt x="4012" y="1811"/>
                  </a:cubicBezTo>
                  <a:cubicBezTo>
                    <a:pt x="1902" y="1811"/>
                    <a:pt x="472" y="1081"/>
                    <a:pt x="447" y="1067"/>
                  </a:cubicBezTo>
                  <a:cubicBezTo>
                    <a:pt x="408" y="1049"/>
                    <a:pt x="366" y="1040"/>
                    <a:pt x="325" y="1040"/>
                  </a:cubicBezTo>
                  <a:cubicBezTo>
                    <a:pt x="222" y="1040"/>
                    <a:pt x="123" y="1095"/>
                    <a:pt x="71" y="1192"/>
                  </a:cubicBezTo>
                  <a:cubicBezTo>
                    <a:pt x="1" y="1328"/>
                    <a:pt x="48" y="1497"/>
                    <a:pt x="180" y="1574"/>
                  </a:cubicBezTo>
                  <a:cubicBezTo>
                    <a:pt x="207" y="1588"/>
                    <a:pt x="1751" y="2382"/>
                    <a:pt x="4020" y="2382"/>
                  </a:cubicBezTo>
                  <a:cubicBezTo>
                    <a:pt x="5668" y="2382"/>
                    <a:pt x="7700" y="1962"/>
                    <a:pt x="9808" y="520"/>
                  </a:cubicBezTo>
                  <a:cubicBezTo>
                    <a:pt x="9935" y="430"/>
                    <a:pt x="9965" y="254"/>
                    <a:pt x="9877" y="126"/>
                  </a:cubicBezTo>
                  <a:cubicBezTo>
                    <a:pt x="9822" y="45"/>
                    <a:pt x="9732" y="1"/>
                    <a:pt x="9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4588400" y="4064250"/>
              <a:ext cx="132500" cy="113525"/>
            </a:xfrm>
            <a:custGeom>
              <a:rect b="b" l="l" r="r" t="t"/>
              <a:pathLst>
                <a:path extrusionOk="0" h="4541" w="5300">
                  <a:moveTo>
                    <a:pt x="5299" y="1"/>
                  </a:moveTo>
                  <a:lnTo>
                    <a:pt x="5299" y="1"/>
                  </a:lnTo>
                  <a:cubicBezTo>
                    <a:pt x="5299" y="1"/>
                    <a:pt x="3730" y="373"/>
                    <a:pt x="2279" y="373"/>
                  </a:cubicBezTo>
                  <a:cubicBezTo>
                    <a:pt x="1617" y="373"/>
                    <a:pt x="979" y="295"/>
                    <a:pt x="527" y="69"/>
                  </a:cubicBezTo>
                  <a:lnTo>
                    <a:pt x="527" y="69"/>
                  </a:lnTo>
                  <a:cubicBezTo>
                    <a:pt x="527" y="69"/>
                    <a:pt x="1" y="4541"/>
                    <a:pt x="1478" y="4541"/>
                  </a:cubicBezTo>
                  <a:cubicBezTo>
                    <a:pt x="1498" y="4541"/>
                    <a:pt x="1519" y="4540"/>
                    <a:pt x="1541" y="4538"/>
                  </a:cubicBezTo>
                  <a:cubicBezTo>
                    <a:pt x="3097" y="4409"/>
                    <a:pt x="5299" y="1"/>
                    <a:pt x="5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4584825" y="4057100"/>
              <a:ext cx="144925" cy="127825"/>
            </a:xfrm>
            <a:custGeom>
              <a:rect b="b" l="l" r="r" t="t"/>
              <a:pathLst>
                <a:path extrusionOk="0" h="5113" w="5797">
                  <a:moveTo>
                    <a:pt x="4909" y="690"/>
                  </a:moveTo>
                  <a:cubicBezTo>
                    <a:pt x="4026" y="2320"/>
                    <a:pt x="2573" y="4462"/>
                    <a:pt x="1660" y="4539"/>
                  </a:cubicBezTo>
                  <a:cubicBezTo>
                    <a:pt x="1649" y="4539"/>
                    <a:pt x="1637" y="4540"/>
                    <a:pt x="1626" y="4540"/>
                  </a:cubicBezTo>
                  <a:cubicBezTo>
                    <a:pt x="1511" y="4540"/>
                    <a:pt x="1424" y="4501"/>
                    <a:pt x="1340" y="4414"/>
                  </a:cubicBezTo>
                  <a:cubicBezTo>
                    <a:pt x="834" y="3891"/>
                    <a:pt x="808" y="2033"/>
                    <a:pt x="918" y="760"/>
                  </a:cubicBezTo>
                  <a:lnTo>
                    <a:pt x="918" y="759"/>
                  </a:lnTo>
                  <a:cubicBezTo>
                    <a:pt x="1360" y="895"/>
                    <a:pt x="1891" y="944"/>
                    <a:pt x="2433" y="944"/>
                  </a:cubicBezTo>
                  <a:cubicBezTo>
                    <a:pt x="3357" y="944"/>
                    <a:pt x="4313" y="800"/>
                    <a:pt x="4909" y="690"/>
                  </a:cubicBezTo>
                  <a:close/>
                  <a:moveTo>
                    <a:pt x="5444" y="0"/>
                  </a:moveTo>
                  <a:cubicBezTo>
                    <a:pt x="5422" y="0"/>
                    <a:pt x="5399" y="3"/>
                    <a:pt x="5376" y="8"/>
                  </a:cubicBezTo>
                  <a:cubicBezTo>
                    <a:pt x="5354" y="13"/>
                    <a:pt x="3804" y="374"/>
                    <a:pt x="2411" y="374"/>
                  </a:cubicBezTo>
                  <a:cubicBezTo>
                    <a:pt x="1794" y="374"/>
                    <a:pt x="1207" y="303"/>
                    <a:pt x="797" y="98"/>
                  </a:cubicBezTo>
                  <a:cubicBezTo>
                    <a:pt x="757" y="79"/>
                    <a:pt x="713" y="69"/>
                    <a:pt x="670" y="69"/>
                  </a:cubicBezTo>
                  <a:cubicBezTo>
                    <a:pt x="623" y="69"/>
                    <a:pt x="576" y="80"/>
                    <a:pt x="534" y="103"/>
                  </a:cubicBezTo>
                  <a:cubicBezTo>
                    <a:pt x="452" y="147"/>
                    <a:pt x="396" y="229"/>
                    <a:pt x="386" y="322"/>
                  </a:cubicBezTo>
                  <a:cubicBezTo>
                    <a:pt x="343" y="680"/>
                    <a:pt x="0" y="3850"/>
                    <a:pt x="928" y="4810"/>
                  </a:cubicBezTo>
                  <a:cubicBezTo>
                    <a:pt x="1119" y="5009"/>
                    <a:pt x="1357" y="5112"/>
                    <a:pt x="1622" y="5112"/>
                  </a:cubicBezTo>
                  <a:cubicBezTo>
                    <a:pt x="1650" y="5112"/>
                    <a:pt x="1679" y="5111"/>
                    <a:pt x="1708" y="5109"/>
                  </a:cubicBezTo>
                  <a:cubicBezTo>
                    <a:pt x="3375" y="4969"/>
                    <a:pt x="5465" y="880"/>
                    <a:pt x="5698" y="415"/>
                  </a:cubicBezTo>
                  <a:cubicBezTo>
                    <a:pt x="5796" y="219"/>
                    <a:pt x="5647" y="0"/>
                    <a:pt x="5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4729600" y="3818775"/>
              <a:ext cx="34450" cy="76250"/>
            </a:xfrm>
            <a:custGeom>
              <a:rect b="b" l="l" r="r" t="t"/>
              <a:pathLst>
                <a:path extrusionOk="0" h="3050" w="1378">
                  <a:moveTo>
                    <a:pt x="979" y="1"/>
                  </a:moveTo>
                  <a:cubicBezTo>
                    <a:pt x="704" y="1"/>
                    <a:pt x="356" y="613"/>
                    <a:pt x="182" y="1415"/>
                  </a:cubicBezTo>
                  <a:cubicBezTo>
                    <a:pt x="1" y="2255"/>
                    <a:pt x="81" y="2984"/>
                    <a:pt x="359" y="3045"/>
                  </a:cubicBezTo>
                  <a:cubicBezTo>
                    <a:pt x="372" y="3048"/>
                    <a:pt x="384" y="3049"/>
                    <a:pt x="397" y="3049"/>
                  </a:cubicBezTo>
                  <a:cubicBezTo>
                    <a:pt x="672" y="3049"/>
                    <a:pt x="1022" y="2437"/>
                    <a:pt x="1196" y="1634"/>
                  </a:cubicBezTo>
                  <a:cubicBezTo>
                    <a:pt x="1377" y="795"/>
                    <a:pt x="1298" y="65"/>
                    <a:pt x="1018" y="5"/>
                  </a:cubicBezTo>
                  <a:cubicBezTo>
                    <a:pt x="1005" y="2"/>
                    <a:pt x="992" y="1"/>
                    <a:pt x="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4570850" y="3776650"/>
              <a:ext cx="34425" cy="76225"/>
            </a:xfrm>
            <a:custGeom>
              <a:rect b="b" l="l" r="r" t="t"/>
              <a:pathLst>
                <a:path extrusionOk="0" h="3049" w="1377">
                  <a:moveTo>
                    <a:pt x="980" y="0"/>
                  </a:moveTo>
                  <a:cubicBezTo>
                    <a:pt x="705" y="0"/>
                    <a:pt x="355" y="613"/>
                    <a:pt x="182" y="1415"/>
                  </a:cubicBezTo>
                  <a:cubicBezTo>
                    <a:pt x="1" y="2254"/>
                    <a:pt x="79" y="2984"/>
                    <a:pt x="359" y="3045"/>
                  </a:cubicBezTo>
                  <a:cubicBezTo>
                    <a:pt x="372" y="3047"/>
                    <a:pt x="385" y="3049"/>
                    <a:pt x="397" y="3049"/>
                  </a:cubicBezTo>
                  <a:cubicBezTo>
                    <a:pt x="672" y="3049"/>
                    <a:pt x="1022" y="2436"/>
                    <a:pt x="1196" y="1634"/>
                  </a:cubicBezTo>
                  <a:cubicBezTo>
                    <a:pt x="1376" y="794"/>
                    <a:pt x="1296" y="66"/>
                    <a:pt x="1017" y="4"/>
                  </a:cubicBezTo>
                  <a:cubicBezTo>
                    <a:pt x="1005" y="2"/>
                    <a:pt x="993" y="0"/>
                    <a:pt x="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4543200" y="3684600"/>
              <a:ext cx="100175" cy="57875"/>
            </a:xfrm>
            <a:custGeom>
              <a:rect b="b" l="l" r="r" t="t"/>
              <a:pathLst>
                <a:path extrusionOk="0" h="2315" w="4007">
                  <a:moveTo>
                    <a:pt x="1643" y="0"/>
                  </a:moveTo>
                  <a:cubicBezTo>
                    <a:pt x="672" y="10"/>
                    <a:pt x="106" y="1008"/>
                    <a:pt x="82" y="1051"/>
                  </a:cubicBezTo>
                  <a:cubicBezTo>
                    <a:pt x="1" y="1190"/>
                    <a:pt x="49" y="1368"/>
                    <a:pt x="190" y="1447"/>
                  </a:cubicBezTo>
                  <a:cubicBezTo>
                    <a:pt x="234" y="1471"/>
                    <a:pt x="282" y="1482"/>
                    <a:pt x="329" y="1482"/>
                  </a:cubicBezTo>
                  <a:cubicBezTo>
                    <a:pt x="431" y="1482"/>
                    <a:pt x="531" y="1427"/>
                    <a:pt x="582" y="1330"/>
                  </a:cubicBezTo>
                  <a:cubicBezTo>
                    <a:pt x="587" y="1322"/>
                    <a:pt x="1017" y="580"/>
                    <a:pt x="1649" y="573"/>
                  </a:cubicBezTo>
                  <a:lnTo>
                    <a:pt x="1658" y="573"/>
                  </a:lnTo>
                  <a:cubicBezTo>
                    <a:pt x="2209" y="573"/>
                    <a:pt x="2822" y="1126"/>
                    <a:pt x="3433" y="2172"/>
                  </a:cubicBezTo>
                  <a:cubicBezTo>
                    <a:pt x="3484" y="2260"/>
                    <a:pt x="3578" y="2314"/>
                    <a:pt x="3679" y="2314"/>
                  </a:cubicBezTo>
                  <a:cubicBezTo>
                    <a:pt x="3730" y="2314"/>
                    <a:pt x="3780" y="2300"/>
                    <a:pt x="3824" y="2275"/>
                  </a:cubicBezTo>
                  <a:cubicBezTo>
                    <a:pt x="3961" y="2195"/>
                    <a:pt x="4007" y="2019"/>
                    <a:pt x="3927" y="1883"/>
                  </a:cubicBezTo>
                  <a:cubicBezTo>
                    <a:pt x="3198" y="633"/>
                    <a:pt x="2435" y="0"/>
                    <a:pt x="1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4710700" y="3741175"/>
              <a:ext cx="134650" cy="119825"/>
            </a:xfrm>
            <a:custGeom>
              <a:rect b="b" l="l" r="r" t="t"/>
              <a:pathLst>
                <a:path extrusionOk="0" h="4793" w="5386">
                  <a:moveTo>
                    <a:pt x="1594" y="1"/>
                  </a:moveTo>
                  <a:cubicBezTo>
                    <a:pt x="800" y="1"/>
                    <a:pt x="217" y="333"/>
                    <a:pt x="183" y="353"/>
                  </a:cubicBezTo>
                  <a:cubicBezTo>
                    <a:pt x="46" y="432"/>
                    <a:pt x="0" y="608"/>
                    <a:pt x="80" y="744"/>
                  </a:cubicBezTo>
                  <a:cubicBezTo>
                    <a:pt x="133" y="836"/>
                    <a:pt x="229" y="887"/>
                    <a:pt x="328" y="887"/>
                  </a:cubicBezTo>
                  <a:cubicBezTo>
                    <a:pt x="377" y="887"/>
                    <a:pt x="426" y="874"/>
                    <a:pt x="471" y="848"/>
                  </a:cubicBezTo>
                  <a:cubicBezTo>
                    <a:pt x="478" y="844"/>
                    <a:pt x="955" y="576"/>
                    <a:pt x="1597" y="576"/>
                  </a:cubicBezTo>
                  <a:cubicBezTo>
                    <a:pt x="1863" y="576"/>
                    <a:pt x="2157" y="622"/>
                    <a:pt x="2459" y="752"/>
                  </a:cubicBezTo>
                  <a:cubicBezTo>
                    <a:pt x="3511" y="1207"/>
                    <a:pt x="4296" y="2492"/>
                    <a:pt x="4792" y="4572"/>
                  </a:cubicBezTo>
                  <a:cubicBezTo>
                    <a:pt x="4822" y="4702"/>
                    <a:pt x="4938" y="4792"/>
                    <a:pt x="5071" y="4792"/>
                  </a:cubicBezTo>
                  <a:cubicBezTo>
                    <a:pt x="5074" y="4792"/>
                    <a:pt x="5078" y="4792"/>
                    <a:pt x="5082" y="4792"/>
                  </a:cubicBezTo>
                  <a:cubicBezTo>
                    <a:pt x="5100" y="4792"/>
                    <a:pt x="5118" y="4790"/>
                    <a:pt x="5137" y="4785"/>
                  </a:cubicBezTo>
                  <a:cubicBezTo>
                    <a:pt x="5291" y="4749"/>
                    <a:pt x="5385" y="4594"/>
                    <a:pt x="5348" y="4440"/>
                  </a:cubicBezTo>
                  <a:cubicBezTo>
                    <a:pt x="4808" y="2169"/>
                    <a:pt x="3909" y="750"/>
                    <a:pt x="2676" y="222"/>
                  </a:cubicBezTo>
                  <a:cubicBezTo>
                    <a:pt x="2295" y="59"/>
                    <a:pt x="1926" y="1"/>
                    <a:pt x="1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4665800" y="3238000"/>
              <a:ext cx="554125" cy="625400"/>
            </a:xfrm>
            <a:custGeom>
              <a:rect b="b" l="l" r="r" t="t"/>
              <a:pathLst>
                <a:path extrusionOk="0" h="25016" w="22165">
                  <a:moveTo>
                    <a:pt x="7777" y="1"/>
                  </a:moveTo>
                  <a:lnTo>
                    <a:pt x="1" y="3240"/>
                  </a:lnTo>
                  <a:cubicBezTo>
                    <a:pt x="1" y="3240"/>
                    <a:pt x="2723" y="2851"/>
                    <a:pt x="4926" y="2722"/>
                  </a:cubicBezTo>
                  <a:cubicBezTo>
                    <a:pt x="4983" y="2718"/>
                    <a:pt x="5043" y="2717"/>
                    <a:pt x="5106" y="2717"/>
                  </a:cubicBezTo>
                  <a:cubicBezTo>
                    <a:pt x="7433" y="2717"/>
                    <a:pt x="13050" y="5072"/>
                    <a:pt x="16331" y="10498"/>
                  </a:cubicBezTo>
                  <a:cubicBezTo>
                    <a:pt x="20760" y="17823"/>
                    <a:pt x="19054" y="22941"/>
                    <a:pt x="19054" y="22941"/>
                  </a:cubicBezTo>
                  <a:lnTo>
                    <a:pt x="20608" y="25015"/>
                  </a:lnTo>
                  <a:lnTo>
                    <a:pt x="21386" y="22423"/>
                  </a:lnTo>
                  <a:cubicBezTo>
                    <a:pt x="22164" y="19831"/>
                    <a:pt x="22163" y="12442"/>
                    <a:pt x="18534" y="6740"/>
                  </a:cubicBezTo>
                  <a:cubicBezTo>
                    <a:pt x="14905" y="1037"/>
                    <a:pt x="7777" y="1"/>
                    <a:pt x="7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4657900" y="3230825"/>
              <a:ext cx="569625" cy="639700"/>
            </a:xfrm>
            <a:custGeom>
              <a:rect b="b" l="l" r="r" t="t"/>
              <a:pathLst>
                <a:path extrusionOk="0" h="25588" w="22785">
                  <a:moveTo>
                    <a:pt x="8128" y="583"/>
                  </a:moveTo>
                  <a:cubicBezTo>
                    <a:pt x="8896" y="716"/>
                    <a:pt x="15293" y="1970"/>
                    <a:pt x="18608" y="7181"/>
                  </a:cubicBezTo>
                  <a:cubicBezTo>
                    <a:pt x="22145" y="12736"/>
                    <a:pt x="22187" y="20097"/>
                    <a:pt x="21428" y="22627"/>
                  </a:cubicBezTo>
                  <a:lnTo>
                    <a:pt x="20813" y="24676"/>
                  </a:lnTo>
                  <a:lnTo>
                    <a:pt x="19684" y="23172"/>
                  </a:lnTo>
                  <a:cubicBezTo>
                    <a:pt x="19935" y="22261"/>
                    <a:pt x="20979" y="17395"/>
                    <a:pt x="16891" y="10636"/>
                  </a:cubicBezTo>
                  <a:cubicBezTo>
                    <a:pt x="13641" y="5261"/>
                    <a:pt x="7946" y="2716"/>
                    <a:pt x="5430" y="2716"/>
                  </a:cubicBezTo>
                  <a:cubicBezTo>
                    <a:pt x="5359" y="2716"/>
                    <a:pt x="5290" y="2718"/>
                    <a:pt x="5224" y="2722"/>
                  </a:cubicBezTo>
                  <a:cubicBezTo>
                    <a:pt x="4288" y="2776"/>
                    <a:pt x="3255" y="2879"/>
                    <a:pt x="2375" y="2979"/>
                  </a:cubicBezTo>
                  <a:lnTo>
                    <a:pt x="8128" y="583"/>
                  </a:lnTo>
                  <a:close/>
                  <a:moveTo>
                    <a:pt x="8095" y="1"/>
                  </a:moveTo>
                  <a:cubicBezTo>
                    <a:pt x="8056" y="1"/>
                    <a:pt x="8018" y="8"/>
                    <a:pt x="7982" y="23"/>
                  </a:cubicBezTo>
                  <a:lnTo>
                    <a:pt x="206" y="3263"/>
                  </a:lnTo>
                  <a:cubicBezTo>
                    <a:pt x="73" y="3319"/>
                    <a:pt x="1" y="3465"/>
                    <a:pt x="39" y="3603"/>
                  </a:cubicBezTo>
                  <a:cubicBezTo>
                    <a:pt x="74" y="3729"/>
                    <a:pt x="188" y="3814"/>
                    <a:pt x="316" y="3814"/>
                  </a:cubicBezTo>
                  <a:cubicBezTo>
                    <a:pt x="329" y="3814"/>
                    <a:pt x="343" y="3813"/>
                    <a:pt x="356" y="3812"/>
                  </a:cubicBezTo>
                  <a:cubicBezTo>
                    <a:pt x="385" y="3807"/>
                    <a:pt x="3092" y="3422"/>
                    <a:pt x="5258" y="3295"/>
                  </a:cubicBezTo>
                  <a:cubicBezTo>
                    <a:pt x="5317" y="3291"/>
                    <a:pt x="5379" y="3289"/>
                    <a:pt x="5443" y="3289"/>
                  </a:cubicBezTo>
                  <a:cubicBezTo>
                    <a:pt x="7807" y="3289"/>
                    <a:pt x="13262" y="5742"/>
                    <a:pt x="16402" y="10934"/>
                  </a:cubicBezTo>
                  <a:cubicBezTo>
                    <a:pt x="20701" y="18044"/>
                    <a:pt x="19114" y="23088"/>
                    <a:pt x="19098" y="23139"/>
                  </a:cubicBezTo>
                  <a:cubicBezTo>
                    <a:pt x="19068" y="23228"/>
                    <a:pt x="19084" y="23325"/>
                    <a:pt x="19139" y="23400"/>
                  </a:cubicBezTo>
                  <a:lnTo>
                    <a:pt x="20695" y="25473"/>
                  </a:lnTo>
                  <a:cubicBezTo>
                    <a:pt x="20750" y="25545"/>
                    <a:pt x="20834" y="25588"/>
                    <a:pt x="20924" y="25588"/>
                  </a:cubicBezTo>
                  <a:cubicBezTo>
                    <a:pt x="20941" y="25588"/>
                    <a:pt x="20958" y="25587"/>
                    <a:pt x="20974" y="25584"/>
                  </a:cubicBezTo>
                  <a:cubicBezTo>
                    <a:pt x="21081" y="25565"/>
                    <a:pt x="21167" y="25487"/>
                    <a:pt x="21197" y="25384"/>
                  </a:cubicBezTo>
                  <a:lnTo>
                    <a:pt x="21975" y="22792"/>
                  </a:lnTo>
                  <a:cubicBezTo>
                    <a:pt x="22785" y="20094"/>
                    <a:pt x="22770" y="12654"/>
                    <a:pt x="19091" y="6874"/>
                  </a:cubicBezTo>
                  <a:cubicBezTo>
                    <a:pt x="15434" y="1126"/>
                    <a:pt x="8206" y="15"/>
                    <a:pt x="8134" y="3"/>
                  </a:cubicBezTo>
                  <a:cubicBezTo>
                    <a:pt x="8121" y="1"/>
                    <a:pt x="8108" y="1"/>
                    <a:pt x="8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4753300" y="4026750"/>
              <a:ext cx="359575" cy="361375"/>
            </a:xfrm>
            <a:custGeom>
              <a:rect b="b" l="l" r="r" t="t"/>
              <a:pathLst>
                <a:path extrusionOk="0" h="14455" w="14383">
                  <a:moveTo>
                    <a:pt x="13677" y="1"/>
                  </a:moveTo>
                  <a:cubicBezTo>
                    <a:pt x="13321" y="1"/>
                    <a:pt x="13047" y="310"/>
                    <a:pt x="13032" y="688"/>
                  </a:cubicBezTo>
                  <a:cubicBezTo>
                    <a:pt x="13016" y="1019"/>
                    <a:pt x="12553" y="8376"/>
                    <a:pt x="2527" y="11797"/>
                  </a:cubicBezTo>
                  <a:cubicBezTo>
                    <a:pt x="2260" y="11495"/>
                    <a:pt x="1885" y="11306"/>
                    <a:pt x="1467" y="11306"/>
                  </a:cubicBezTo>
                  <a:cubicBezTo>
                    <a:pt x="657" y="11306"/>
                    <a:pt x="0" y="12011"/>
                    <a:pt x="0" y="12880"/>
                  </a:cubicBezTo>
                  <a:cubicBezTo>
                    <a:pt x="0" y="13748"/>
                    <a:pt x="657" y="14455"/>
                    <a:pt x="1467" y="14455"/>
                  </a:cubicBezTo>
                  <a:cubicBezTo>
                    <a:pt x="2182" y="14455"/>
                    <a:pt x="2777" y="13902"/>
                    <a:pt x="2906" y="13174"/>
                  </a:cubicBezTo>
                  <a:cubicBezTo>
                    <a:pt x="13897" y="9441"/>
                    <a:pt x="14353" y="1115"/>
                    <a:pt x="14367" y="750"/>
                  </a:cubicBezTo>
                  <a:cubicBezTo>
                    <a:pt x="14383" y="353"/>
                    <a:pt x="14096" y="19"/>
                    <a:pt x="13727" y="3"/>
                  </a:cubicBezTo>
                  <a:cubicBezTo>
                    <a:pt x="13710" y="1"/>
                    <a:pt x="13694" y="1"/>
                    <a:pt x="13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5007975" y="3789350"/>
              <a:ext cx="240725" cy="291875"/>
            </a:xfrm>
            <a:custGeom>
              <a:rect b="b" l="l" r="r" t="t"/>
              <a:pathLst>
                <a:path extrusionOk="0" h="11675" w="9629">
                  <a:moveTo>
                    <a:pt x="4815" y="1"/>
                  </a:moveTo>
                  <a:cubicBezTo>
                    <a:pt x="2156" y="1"/>
                    <a:pt x="1" y="2614"/>
                    <a:pt x="1" y="5838"/>
                  </a:cubicBezTo>
                  <a:cubicBezTo>
                    <a:pt x="1" y="7386"/>
                    <a:pt x="508" y="8871"/>
                    <a:pt x="1411" y="9965"/>
                  </a:cubicBezTo>
                  <a:cubicBezTo>
                    <a:pt x="2314" y="11061"/>
                    <a:pt x="3537" y="11675"/>
                    <a:pt x="4815" y="11675"/>
                  </a:cubicBezTo>
                  <a:cubicBezTo>
                    <a:pt x="6091" y="11675"/>
                    <a:pt x="7316" y="11061"/>
                    <a:pt x="8218" y="9965"/>
                  </a:cubicBezTo>
                  <a:cubicBezTo>
                    <a:pt x="9121" y="8871"/>
                    <a:pt x="9629" y="7386"/>
                    <a:pt x="9629" y="5838"/>
                  </a:cubicBezTo>
                  <a:cubicBezTo>
                    <a:pt x="9629" y="2614"/>
                    <a:pt x="7473" y="1"/>
                    <a:pt x="4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5000850" y="3782200"/>
              <a:ext cx="255000" cy="306200"/>
            </a:xfrm>
            <a:custGeom>
              <a:rect b="b" l="l" r="r" t="t"/>
              <a:pathLst>
                <a:path extrusionOk="0" h="12248" w="10200">
                  <a:moveTo>
                    <a:pt x="5100" y="574"/>
                  </a:moveTo>
                  <a:cubicBezTo>
                    <a:pt x="7596" y="574"/>
                    <a:pt x="9627" y="3063"/>
                    <a:pt x="9627" y="6124"/>
                  </a:cubicBezTo>
                  <a:cubicBezTo>
                    <a:pt x="9627" y="9184"/>
                    <a:pt x="7595" y="11675"/>
                    <a:pt x="5100" y="11675"/>
                  </a:cubicBezTo>
                  <a:cubicBezTo>
                    <a:pt x="2604" y="11675"/>
                    <a:pt x="573" y="9184"/>
                    <a:pt x="573" y="6124"/>
                  </a:cubicBezTo>
                  <a:cubicBezTo>
                    <a:pt x="573" y="3063"/>
                    <a:pt x="2603" y="574"/>
                    <a:pt x="5100" y="574"/>
                  </a:cubicBezTo>
                  <a:close/>
                  <a:moveTo>
                    <a:pt x="5100" y="1"/>
                  </a:moveTo>
                  <a:cubicBezTo>
                    <a:pt x="2287" y="1"/>
                    <a:pt x="0" y="2747"/>
                    <a:pt x="0" y="6124"/>
                  </a:cubicBezTo>
                  <a:cubicBezTo>
                    <a:pt x="0" y="9500"/>
                    <a:pt x="2287" y="12248"/>
                    <a:pt x="5100" y="12248"/>
                  </a:cubicBezTo>
                  <a:cubicBezTo>
                    <a:pt x="7912" y="12248"/>
                    <a:pt x="10199" y="9499"/>
                    <a:pt x="10199" y="6124"/>
                  </a:cubicBezTo>
                  <a:cubicBezTo>
                    <a:pt x="10199" y="2749"/>
                    <a:pt x="7911" y="1"/>
                    <a:pt x="5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4925000" y="3929775"/>
              <a:ext cx="418000" cy="1093600"/>
            </a:xfrm>
            <a:custGeom>
              <a:rect b="b" l="l" r="r" t="t"/>
              <a:pathLst>
                <a:path extrusionOk="0" h="43744" w="16720">
                  <a:moveTo>
                    <a:pt x="10402" y="0"/>
                  </a:moveTo>
                  <a:cubicBezTo>
                    <a:pt x="10107" y="0"/>
                    <a:pt x="9899" y="247"/>
                    <a:pt x="9851" y="583"/>
                  </a:cubicBezTo>
                  <a:cubicBezTo>
                    <a:pt x="9721" y="1490"/>
                    <a:pt x="9721" y="2528"/>
                    <a:pt x="9721" y="2528"/>
                  </a:cubicBezTo>
                  <a:cubicBezTo>
                    <a:pt x="9721" y="2528"/>
                    <a:pt x="9608" y="5796"/>
                    <a:pt x="9680" y="8839"/>
                  </a:cubicBezTo>
                  <a:lnTo>
                    <a:pt x="9680" y="8839"/>
                  </a:lnTo>
                  <a:lnTo>
                    <a:pt x="9204" y="2399"/>
                  </a:lnTo>
                  <a:cubicBezTo>
                    <a:pt x="9204" y="2399"/>
                    <a:pt x="9089" y="2215"/>
                    <a:pt x="8917" y="2215"/>
                  </a:cubicBezTo>
                  <a:cubicBezTo>
                    <a:pt x="8681" y="2215"/>
                    <a:pt x="8337" y="2562"/>
                    <a:pt x="8037" y="4213"/>
                  </a:cubicBezTo>
                  <a:cubicBezTo>
                    <a:pt x="7518" y="7064"/>
                    <a:pt x="7518" y="13933"/>
                    <a:pt x="7518" y="13933"/>
                  </a:cubicBezTo>
                  <a:cubicBezTo>
                    <a:pt x="7518" y="13933"/>
                    <a:pt x="7512" y="13934"/>
                    <a:pt x="7501" y="13934"/>
                  </a:cubicBezTo>
                  <a:cubicBezTo>
                    <a:pt x="7342" y="13934"/>
                    <a:pt x="6109" y="13820"/>
                    <a:pt x="4538" y="10433"/>
                  </a:cubicBezTo>
                  <a:cubicBezTo>
                    <a:pt x="3448" y="8086"/>
                    <a:pt x="3171" y="6878"/>
                    <a:pt x="2937" y="6878"/>
                  </a:cubicBezTo>
                  <a:cubicBezTo>
                    <a:pt x="2808" y="6878"/>
                    <a:pt x="2693" y="7239"/>
                    <a:pt x="2464" y="7971"/>
                  </a:cubicBezTo>
                  <a:cubicBezTo>
                    <a:pt x="1816" y="10045"/>
                    <a:pt x="4019" y="14062"/>
                    <a:pt x="4668" y="15359"/>
                  </a:cubicBezTo>
                  <a:cubicBezTo>
                    <a:pt x="5316" y="16655"/>
                    <a:pt x="5704" y="17173"/>
                    <a:pt x="5704" y="17173"/>
                  </a:cubicBezTo>
                  <a:cubicBezTo>
                    <a:pt x="5704" y="17173"/>
                    <a:pt x="520" y="20414"/>
                    <a:pt x="260" y="22746"/>
                  </a:cubicBezTo>
                  <a:cubicBezTo>
                    <a:pt x="1" y="25080"/>
                    <a:pt x="1557" y="43744"/>
                    <a:pt x="1557" y="43744"/>
                  </a:cubicBezTo>
                  <a:lnTo>
                    <a:pt x="8556" y="42447"/>
                  </a:lnTo>
                  <a:lnTo>
                    <a:pt x="5575" y="26636"/>
                  </a:lnTo>
                  <a:cubicBezTo>
                    <a:pt x="5575" y="26636"/>
                    <a:pt x="14906" y="16397"/>
                    <a:pt x="15813" y="14452"/>
                  </a:cubicBezTo>
                  <a:cubicBezTo>
                    <a:pt x="16719" y="12508"/>
                    <a:pt x="13350" y="6417"/>
                    <a:pt x="12314" y="2917"/>
                  </a:cubicBezTo>
                  <a:cubicBezTo>
                    <a:pt x="11660" y="714"/>
                    <a:pt x="10905" y="0"/>
                    <a:pt x="10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4917900" y="3922650"/>
              <a:ext cx="425475" cy="1107900"/>
            </a:xfrm>
            <a:custGeom>
              <a:rect b="b" l="l" r="r" t="t"/>
              <a:pathLst>
                <a:path extrusionOk="0" h="44316" w="17019">
                  <a:moveTo>
                    <a:pt x="10688" y="572"/>
                  </a:moveTo>
                  <a:cubicBezTo>
                    <a:pt x="10985" y="572"/>
                    <a:pt x="11686" y="1132"/>
                    <a:pt x="12325" y="3284"/>
                  </a:cubicBezTo>
                  <a:cubicBezTo>
                    <a:pt x="12670" y="4453"/>
                    <a:pt x="13259" y="5872"/>
                    <a:pt x="13884" y="7376"/>
                  </a:cubicBezTo>
                  <a:cubicBezTo>
                    <a:pt x="15059" y="10213"/>
                    <a:pt x="16393" y="13428"/>
                    <a:pt x="15838" y="14617"/>
                  </a:cubicBezTo>
                  <a:cubicBezTo>
                    <a:pt x="14960" y="16499"/>
                    <a:pt x="5741" y="26627"/>
                    <a:pt x="5648" y="26729"/>
                  </a:cubicBezTo>
                  <a:cubicBezTo>
                    <a:pt x="5587" y="26795"/>
                    <a:pt x="5561" y="26886"/>
                    <a:pt x="5578" y="26974"/>
                  </a:cubicBezTo>
                  <a:lnTo>
                    <a:pt x="8504" y="42504"/>
                  </a:lnTo>
                  <a:lnTo>
                    <a:pt x="2100" y="43690"/>
                  </a:lnTo>
                  <a:cubicBezTo>
                    <a:pt x="1897" y="41227"/>
                    <a:pt x="594" y="25178"/>
                    <a:pt x="830" y="23064"/>
                  </a:cubicBezTo>
                  <a:cubicBezTo>
                    <a:pt x="1029" y="21265"/>
                    <a:pt x="4731" y="18583"/>
                    <a:pt x="6140" y="17702"/>
                  </a:cubicBezTo>
                  <a:cubicBezTo>
                    <a:pt x="6282" y="17613"/>
                    <a:pt x="6318" y="17421"/>
                    <a:pt x="6217" y="17287"/>
                  </a:cubicBezTo>
                  <a:cubicBezTo>
                    <a:pt x="6214" y="17283"/>
                    <a:pt x="5832" y="16765"/>
                    <a:pt x="5207" y="15517"/>
                  </a:cubicBezTo>
                  <a:lnTo>
                    <a:pt x="5019" y="15143"/>
                  </a:lnTo>
                  <a:cubicBezTo>
                    <a:pt x="4253" y="13645"/>
                    <a:pt x="2461" y="10135"/>
                    <a:pt x="3022" y="8342"/>
                  </a:cubicBezTo>
                  <a:cubicBezTo>
                    <a:pt x="3093" y="8113"/>
                    <a:pt x="3170" y="7867"/>
                    <a:pt x="3236" y="7680"/>
                  </a:cubicBezTo>
                  <a:cubicBezTo>
                    <a:pt x="3311" y="7852"/>
                    <a:pt x="3401" y="8084"/>
                    <a:pt x="3495" y="8321"/>
                  </a:cubicBezTo>
                  <a:cubicBezTo>
                    <a:pt x="3733" y="8927"/>
                    <a:pt x="4060" y="9757"/>
                    <a:pt x="4562" y="10840"/>
                  </a:cubicBezTo>
                  <a:cubicBezTo>
                    <a:pt x="6163" y="14286"/>
                    <a:pt x="7477" y="14506"/>
                    <a:pt x="7780" y="14506"/>
                  </a:cubicBezTo>
                  <a:cubicBezTo>
                    <a:pt x="7803" y="14506"/>
                    <a:pt x="7820" y="14505"/>
                    <a:pt x="7831" y="14504"/>
                  </a:cubicBezTo>
                  <a:cubicBezTo>
                    <a:pt x="7978" y="14489"/>
                    <a:pt x="8089" y="14366"/>
                    <a:pt x="8089" y="14218"/>
                  </a:cubicBezTo>
                  <a:cubicBezTo>
                    <a:pt x="8089" y="14151"/>
                    <a:pt x="8096" y="7342"/>
                    <a:pt x="8604" y="4549"/>
                  </a:cubicBezTo>
                  <a:cubicBezTo>
                    <a:pt x="8893" y="2956"/>
                    <a:pt x="9195" y="2792"/>
                    <a:pt x="9191" y="2784"/>
                  </a:cubicBezTo>
                  <a:lnTo>
                    <a:pt x="9191" y="2784"/>
                  </a:lnTo>
                  <a:cubicBezTo>
                    <a:pt x="9197" y="2788"/>
                    <a:pt x="9203" y="2791"/>
                    <a:pt x="9209" y="2797"/>
                  </a:cubicBezTo>
                  <a:lnTo>
                    <a:pt x="9678" y="9119"/>
                  </a:lnTo>
                  <a:cubicBezTo>
                    <a:pt x="9715" y="10707"/>
                    <a:pt x="9803" y="12238"/>
                    <a:pt x="9983" y="13233"/>
                  </a:cubicBezTo>
                  <a:cubicBezTo>
                    <a:pt x="10008" y="13370"/>
                    <a:pt x="10128" y="13467"/>
                    <a:pt x="10264" y="13467"/>
                  </a:cubicBezTo>
                  <a:cubicBezTo>
                    <a:pt x="10276" y="13467"/>
                    <a:pt x="10289" y="13466"/>
                    <a:pt x="10301" y="13465"/>
                  </a:cubicBezTo>
                  <a:cubicBezTo>
                    <a:pt x="10453" y="13446"/>
                    <a:pt x="10561" y="13312"/>
                    <a:pt x="10551" y="13161"/>
                  </a:cubicBezTo>
                  <a:lnTo>
                    <a:pt x="10253" y="9133"/>
                  </a:lnTo>
                  <a:cubicBezTo>
                    <a:pt x="10182" y="6123"/>
                    <a:pt x="10291" y="2869"/>
                    <a:pt x="10293" y="2813"/>
                  </a:cubicBezTo>
                  <a:cubicBezTo>
                    <a:pt x="10293" y="2804"/>
                    <a:pt x="10294" y="1786"/>
                    <a:pt x="10420" y="909"/>
                  </a:cubicBezTo>
                  <a:cubicBezTo>
                    <a:pt x="10441" y="761"/>
                    <a:pt x="10520" y="584"/>
                    <a:pt x="10671" y="572"/>
                  </a:cubicBezTo>
                  <a:close/>
                  <a:moveTo>
                    <a:pt x="10677" y="0"/>
                  </a:moveTo>
                  <a:cubicBezTo>
                    <a:pt x="10660" y="0"/>
                    <a:pt x="10644" y="1"/>
                    <a:pt x="10629" y="2"/>
                  </a:cubicBezTo>
                  <a:cubicBezTo>
                    <a:pt x="10224" y="31"/>
                    <a:pt x="9919" y="356"/>
                    <a:pt x="9852" y="829"/>
                  </a:cubicBezTo>
                  <a:cubicBezTo>
                    <a:pt x="9762" y="1463"/>
                    <a:pt x="9733" y="2148"/>
                    <a:pt x="9724" y="2522"/>
                  </a:cubicBezTo>
                  <a:cubicBezTo>
                    <a:pt x="9641" y="2394"/>
                    <a:pt x="9447" y="2214"/>
                    <a:pt x="9197" y="2214"/>
                  </a:cubicBezTo>
                  <a:cubicBezTo>
                    <a:pt x="9166" y="2214"/>
                    <a:pt x="9134" y="2217"/>
                    <a:pt x="9101" y="2223"/>
                  </a:cubicBezTo>
                  <a:cubicBezTo>
                    <a:pt x="8631" y="2313"/>
                    <a:pt x="8302" y="2999"/>
                    <a:pt x="8039" y="4447"/>
                  </a:cubicBezTo>
                  <a:cubicBezTo>
                    <a:pt x="7585" y="6946"/>
                    <a:pt x="7526" y="12380"/>
                    <a:pt x="7518" y="13853"/>
                  </a:cubicBezTo>
                  <a:cubicBezTo>
                    <a:pt x="7088" y="13656"/>
                    <a:pt x="6183" y="12971"/>
                    <a:pt x="5081" y="10598"/>
                  </a:cubicBezTo>
                  <a:cubicBezTo>
                    <a:pt x="4586" y="9531"/>
                    <a:pt x="4263" y="8712"/>
                    <a:pt x="4028" y="8113"/>
                  </a:cubicBezTo>
                  <a:cubicBezTo>
                    <a:pt x="3668" y="7197"/>
                    <a:pt x="3563" y="6875"/>
                    <a:pt x="3252" y="6875"/>
                  </a:cubicBezTo>
                  <a:cubicBezTo>
                    <a:pt x="3238" y="6875"/>
                    <a:pt x="3223" y="6876"/>
                    <a:pt x="3208" y="6877"/>
                  </a:cubicBezTo>
                  <a:cubicBezTo>
                    <a:pt x="2875" y="6889"/>
                    <a:pt x="2774" y="7213"/>
                    <a:pt x="2475" y="8172"/>
                  </a:cubicBezTo>
                  <a:cubicBezTo>
                    <a:pt x="1844" y="10187"/>
                    <a:pt x="3643" y="13711"/>
                    <a:pt x="4509" y="15405"/>
                  </a:cubicBezTo>
                  <a:lnTo>
                    <a:pt x="4695" y="15773"/>
                  </a:lnTo>
                  <a:cubicBezTo>
                    <a:pt x="5102" y="16587"/>
                    <a:pt x="5410" y="17101"/>
                    <a:pt x="5587" y="17376"/>
                  </a:cubicBezTo>
                  <a:cubicBezTo>
                    <a:pt x="4522" y="18073"/>
                    <a:pt x="500" y="20837"/>
                    <a:pt x="260" y="23000"/>
                  </a:cubicBezTo>
                  <a:cubicBezTo>
                    <a:pt x="0" y="25335"/>
                    <a:pt x="1491" y="43290"/>
                    <a:pt x="1555" y="44053"/>
                  </a:cubicBezTo>
                  <a:cubicBezTo>
                    <a:pt x="1568" y="44201"/>
                    <a:pt x="1692" y="44316"/>
                    <a:pt x="1841" y="44316"/>
                  </a:cubicBezTo>
                  <a:cubicBezTo>
                    <a:pt x="1858" y="44316"/>
                    <a:pt x="1875" y="44313"/>
                    <a:pt x="1892" y="44311"/>
                  </a:cubicBezTo>
                  <a:lnTo>
                    <a:pt x="8891" y="43014"/>
                  </a:lnTo>
                  <a:cubicBezTo>
                    <a:pt x="8966" y="43002"/>
                    <a:pt x="9032" y="42958"/>
                    <a:pt x="9075" y="42895"/>
                  </a:cubicBezTo>
                  <a:cubicBezTo>
                    <a:pt x="9119" y="42833"/>
                    <a:pt x="9135" y="42755"/>
                    <a:pt x="9121" y="42680"/>
                  </a:cubicBezTo>
                  <a:lnTo>
                    <a:pt x="6166" y="27009"/>
                  </a:lnTo>
                  <a:cubicBezTo>
                    <a:pt x="7213" y="25857"/>
                    <a:pt x="15481" y="16735"/>
                    <a:pt x="16356" y="14859"/>
                  </a:cubicBezTo>
                  <a:cubicBezTo>
                    <a:pt x="17018" y="13442"/>
                    <a:pt x="15693" y="10246"/>
                    <a:pt x="14412" y="7156"/>
                  </a:cubicBezTo>
                  <a:cubicBezTo>
                    <a:pt x="13794" y="5667"/>
                    <a:pt x="13210" y="4259"/>
                    <a:pt x="12873" y="3121"/>
                  </a:cubicBezTo>
                  <a:cubicBezTo>
                    <a:pt x="12047" y="335"/>
                    <a:pt x="11087" y="0"/>
                    <a:pt x="10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5225425" y="3995500"/>
              <a:ext cx="44525" cy="254150"/>
            </a:xfrm>
            <a:custGeom>
              <a:rect b="b" l="l" r="r" t="t"/>
              <a:pathLst>
                <a:path extrusionOk="0" h="10166" w="1781">
                  <a:moveTo>
                    <a:pt x="301" y="1"/>
                  </a:moveTo>
                  <a:cubicBezTo>
                    <a:pt x="293" y="1"/>
                    <a:pt x="285" y="1"/>
                    <a:pt x="277" y="2"/>
                  </a:cubicBezTo>
                  <a:cubicBezTo>
                    <a:pt x="118" y="14"/>
                    <a:pt x="0" y="151"/>
                    <a:pt x="11" y="309"/>
                  </a:cubicBezTo>
                  <a:cubicBezTo>
                    <a:pt x="33" y="600"/>
                    <a:pt x="540" y="7492"/>
                    <a:pt x="1187" y="9952"/>
                  </a:cubicBezTo>
                  <a:cubicBezTo>
                    <a:pt x="1220" y="10078"/>
                    <a:pt x="1333" y="10166"/>
                    <a:pt x="1464" y="10166"/>
                  </a:cubicBezTo>
                  <a:cubicBezTo>
                    <a:pt x="1488" y="10166"/>
                    <a:pt x="1512" y="10163"/>
                    <a:pt x="1537" y="10156"/>
                  </a:cubicBezTo>
                  <a:cubicBezTo>
                    <a:pt x="1689" y="10116"/>
                    <a:pt x="1781" y="9960"/>
                    <a:pt x="1740" y="9807"/>
                  </a:cubicBezTo>
                  <a:cubicBezTo>
                    <a:pt x="1106" y="7397"/>
                    <a:pt x="588" y="339"/>
                    <a:pt x="582" y="267"/>
                  </a:cubicBezTo>
                  <a:cubicBezTo>
                    <a:pt x="571" y="118"/>
                    <a:pt x="434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3513100" y="2761575"/>
              <a:ext cx="2568325" cy="2568325"/>
            </a:xfrm>
            <a:custGeom>
              <a:rect b="b" l="l" r="r" t="t"/>
              <a:pathLst>
                <a:path extrusionOk="0" h="102733" w="102733">
                  <a:moveTo>
                    <a:pt x="51367" y="13045"/>
                  </a:moveTo>
                  <a:cubicBezTo>
                    <a:pt x="72530" y="13045"/>
                    <a:pt x="89688" y="30203"/>
                    <a:pt x="89688" y="51366"/>
                  </a:cubicBezTo>
                  <a:cubicBezTo>
                    <a:pt x="89688" y="72531"/>
                    <a:pt x="72530" y="89687"/>
                    <a:pt x="51367" y="89687"/>
                  </a:cubicBezTo>
                  <a:cubicBezTo>
                    <a:pt x="30202" y="89687"/>
                    <a:pt x="13046" y="72531"/>
                    <a:pt x="13046" y="51366"/>
                  </a:cubicBezTo>
                  <a:cubicBezTo>
                    <a:pt x="13046" y="30202"/>
                    <a:pt x="30202" y="13045"/>
                    <a:pt x="51367" y="13045"/>
                  </a:cubicBezTo>
                  <a:close/>
                  <a:moveTo>
                    <a:pt x="46272" y="0"/>
                  </a:moveTo>
                  <a:lnTo>
                    <a:pt x="44931" y="5895"/>
                  </a:lnTo>
                  <a:cubicBezTo>
                    <a:pt x="41376" y="6393"/>
                    <a:pt x="37894" y="7309"/>
                    <a:pt x="34554" y="8626"/>
                  </a:cubicBezTo>
                  <a:lnTo>
                    <a:pt x="30410" y="4153"/>
                  </a:lnTo>
                  <a:lnTo>
                    <a:pt x="21271" y="9430"/>
                  </a:lnTo>
                  <a:lnTo>
                    <a:pt x="23059" y="15211"/>
                  </a:lnTo>
                  <a:cubicBezTo>
                    <a:pt x="20236" y="17424"/>
                    <a:pt x="17680" y="19958"/>
                    <a:pt x="15444" y="22762"/>
                  </a:cubicBezTo>
                  <a:lnTo>
                    <a:pt x="9611" y="20957"/>
                  </a:lnTo>
                  <a:lnTo>
                    <a:pt x="4334" y="30097"/>
                  </a:lnTo>
                  <a:lnTo>
                    <a:pt x="8764" y="34202"/>
                  </a:lnTo>
                  <a:cubicBezTo>
                    <a:pt x="7441" y="37484"/>
                    <a:pt x="6478" y="40951"/>
                    <a:pt x="5941" y="44558"/>
                  </a:cubicBezTo>
                  <a:lnTo>
                    <a:pt x="1" y="45909"/>
                  </a:lnTo>
                  <a:lnTo>
                    <a:pt x="1" y="56463"/>
                  </a:lnTo>
                  <a:lnTo>
                    <a:pt x="5894" y="57803"/>
                  </a:lnTo>
                  <a:cubicBezTo>
                    <a:pt x="6392" y="61357"/>
                    <a:pt x="7310" y="64841"/>
                    <a:pt x="8625" y="68181"/>
                  </a:cubicBezTo>
                  <a:lnTo>
                    <a:pt x="4154" y="72324"/>
                  </a:lnTo>
                  <a:lnTo>
                    <a:pt x="9429" y="81463"/>
                  </a:lnTo>
                  <a:lnTo>
                    <a:pt x="15210" y="79675"/>
                  </a:lnTo>
                  <a:cubicBezTo>
                    <a:pt x="17423" y="82497"/>
                    <a:pt x="19957" y="85053"/>
                    <a:pt x="22761" y="87289"/>
                  </a:cubicBezTo>
                  <a:lnTo>
                    <a:pt x="20958" y="93122"/>
                  </a:lnTo>
                  <a:lnTo>
                    <a:pt x="30096" y="98399"/>
                  </a:lnTo>
                  <a:lnTo>
                    <a:pt x="34201" y="93969"/>
                  </a:lnTo>
                  <a:cubicBezTo>
                    <a:pt x="37483" y="95293"/>
                    <a:pt x="40950" y="96256"/>
                    <a:pt x="44557" y="96792"/>
                  </a:cubicBezTo>
                  <a:lnTo>
                    <a:pt x="45908" y="102733"/>
                  </a:lnTo>
                  <a:lnTo>
                    <a:pt x="56462" y="102733"/>
                  </a:lnTo>
                  <a:lnTo>
                    <a:pt x="57803" y="96839"/>
                  </a:lnTo>
                  <a:cubicBezTo>
                    <a:pt x="61357" y="96341"/>
                    <a:pt x="64840" y="95423"/>
                    <a:pt x="68180" y="94108"/>
                  </a:cubicBezTo>
                  <a:lnTo>
                    <a:pt x="72323" y="98581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10"/>
                    <a:pt x="85052" y="82776"/>
                    <a:pt x="87288" y="79972"/>
                  </a:cubicBezTo>
                  <a:lnTo>
                    <a:pt x="93123" y="81777"/>
                  </a:lnTo>
                  <a:lnTo>
                    <a:pt x="98398" y="72638"/>
                  </a:lnTo>
                  <a:lnTo>
                    <a:pt x="93968" y="68534"/>
                  </a:lnTo>
                  <a:cubicBezTo>
                    <a:pt x="95314" y="65204"/>
                    <a:pt x="96261" y="61728"/>
                    <a:pt x="96791" y="58176"/>
                  </a:cubicBezTo>
                  <a:lnTo>
                    <a:pt x="102733" y="56823"/>
                  </a:lnTo>
                  <a:lnTo>
                    <a:pt x="102733" y="46271"/>
                  </a:lnTo>
                  <a:lnTo>
                    <a:pt x="96839" y="44931"/>
                  </a:lnTo>
                  <a:cubicBezTo>
                    <a:pt x="96340" y="41377"/>
                    <a:pt x="95424" y="37893"/>
                    <a:pt x="94107" y="34553"/>
                  </a:cubicBezTo>
                  <a:lnTo>
                    <a:pt x="98580" y="30409"/>
                  </a:lnTo>
                  <a:lnTo>
                    <a:pt x="93303" y="21271"/>
                  </a:lnTo>
                  <a:lnTo>
                    <a:pt x="87522" y="23058"/>
                  </a:lnTo>
                  <a:cubicBezTo>
                    <a:pt x="85310" y="20237"/>
                    <a:pt x="82775" y="17681"/>
                    <a:pt x="79972" y="15445"/>
                  </a:cubicBezTo>
                  <a:lnTo>
                    <a:pt x="81776" y="9611"/>
                  </a:lnTo>
                  <a:lnTo>
                    <a:pt x="72637" y="4335"/>
                  </a:lnTo>
                  <a:lnTo>
                    <a:pt x="68533" y="8765"/>
                  </a:lnTo>
                  <a:cubicBezTo>
                    <a:pt x="65249" y="7441"/>
                    <a:pt x="61783" y="6478"/>
                    <a:pt x="58175" y="5942"/>
                  </a:cubicBezTo>
                  <a:lnTo>
                    <a:pt x="568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3505550" y="2754025"/>
              <a:ext cx="2583400" cy="2583400"/>
            </a:xfrm>
            <a:custGeom>
              <a:rect b="b" l="l" r="r" t="t"/>
              <a:pathLst>
                <a:path extrusionOk="0" h="103336" w="103336">
                  <a:moveTo>
                    <a:pt x="51669" y="13648"/>
                  </a:moveTo>
                  <a:cubicBezTo>
                    <a:pt x="72633" y="13648"/>
                    <a:pt x="89689" y="30704"/>
                    <a:pt x="89689" y="51668"/>
                  </a:cubicBezTo>
                  <a:cubicBezTo>
                    <a:pt x="89689" y="72633"/>
                    <a:pt x="72632" y="89689"/>
                    <a:pt x="51669" y="89689"/>
                  </a:cubicBezTo>
                  <a:cubicBezTo>
                    <a:pt x="30705" y="89689"/>
                    <a:pt x="13649" y="72633"/>
                    <a:pt x="13649" y="51668"/>
                  </a:cubicBezTo>
                  <a:cubicBezTo>
                    <a:pt x="13649" y="30704"/>
                    <a:pt x="30705" y="13648"/>
                    <a:pt x="51669" y="13648"/>
                  </a:cubicBezTo>
                  <a:close/>
                  <a:moveTo>
                    <a:pt x="51669" y="13047"/>
                  </a:moveTo>
                  <a:cubicBezTo>
                    <a:pt x="30373" y="13047"/>
                    <a:pt x="13047" y="30371"/>
                    <a:pt x="13047" y="51668"/>
                  </a:cubicBezTo>
                  <a:cubicBezTo>
                    <a:pt x="13047" y="72966"/>
                    <a:pt x="30373" y="90290"/>
                    <a:pt x="51669" y="90290"/>
                  </a:cubicBezTo>
                  <a:cubicBezTo>
                    <a:pt x="72965" y="90290"/>
                    <a:pt x="90291" y="72965"/>
                    <a:pt x="90291" y="51668"/>
                  </a:cubicBezTo>
                  <a:cubicBezTo>
                    <a:pt x="90291" y="30372"/>
                    <a:pt x="72964" y="13047"/>
                    <a:pt x="51669" y="13047"/>
                  </a:cubicBezTo>
                  <a:close/>
                  <a:moveTo>
                    <a:pt x="56885" y="603"/>
                  </a:moveTo>
                  <a:lnTo>
                    <a:pt x="58229" y="6511"/>
                  </a:lnTo>
                  <a:lnTo>
                    <a:pt x="58433" y="6541"/>
                  </a:lnTo>
                  <a:cubicBezTo>
                    <a:pt x="61938" y="7062"/>
                    <a:pt x="65400" y="8006"/>
                    <a:pt x="68723" y="9346"/>
                  </a:cubicBezTo>
                  <a:lnTo>
                    <a:pt x="68915" y="9424"/>
                  </a:lnTo>
                  <a:lnTo>
                    <a:pt x="72997" y="5018"/>
                  </a:lnTo>
                  <a:lnTo>
                    <a:pt x="81719" y="10054"/>
                  </a:lnTo>
                  <a:lnTo>
                    <a:pt x="79925" y="15854"/>
                  </a:lnTo>
                  <a:lnTo>
                    <a:pt x="80086" y="15982"/>
                  </a:lnTo>
                  <a:cubicBezTo>
                    <a:pt x="82871" y="18204"/>
                    <a:pt x="85389" y="20742"/>
                    <a:pt x="87588" y="23547"/>
                  </a:cubicBezTo>
                  <a:lnTo>
                    <a:pt x="87715" y="23710"/>
                  </a:lnTo>
                  <a:lnTo>
                    <a:pt x="93465" y="21932"/>
                  </a:lnTo>
                  <a:lnTo>
                    <a:pt x="98501" y="30653"/>
                  </a:lnTo>
                  <a:lnTo>
                    <a:pt x="94054" y="34773"/>
                  </a:lnTo>
                  <a:lnTo>
                    <a:pt x="94129" y="34965"/>
                  </a:lnTo>
                  <a:cubicBezTo>
                    <a:pt x="95435" y="38283"/>
                    <a:pt x="96346" y="41743"/>
                    <a:pt x="96843" y="45274"/>
                  </a:cubicBezTo>
                  <a:lnTo>
                    <a:pt x="96872" y="45479"/>
                  </a:lnTo>
                  <a:lnTo>
                    <a:pt x="102734" y="46814"/>
                  </a:lnTo>
                  <a:lnTo>
                    <a:pt x="102734" y="56885"/>
                  </a:lnTo>
                  <a:lnTo>
                    <a:pt x="96826" y="58229"/>
                  </a:lnTo>
                  <a:lnTo>
                    <a:pt x="96796" y="58433"/>
                  </a:lnTo>
                  <a:cubicBezTo>
                    <a:pt x="96275" y="61938"/>
                    <a:pt x="95331" y="65400"/>
                    <a:pt x="93991" y="68721"/>
                  </a:cubicBezTo>
                  <a:lnTo>
                    <a:pt x="93913" y="68914"/>
                  </a:lnTo>
                  <a:lnTo>
                    <a:pt x="98319" y="72996"/>
                  </a:lnTo>
                  <a:lnTo>
                    <a:pt x="93283" y="81719"/>
                  </a:lnTo>
                  <a:lnTo>
                    <a:pt x="87484" y="79926"/>
                  </a:lnTo>
                  <a:lnTo>
                    <a:pt x="87355" y="80086"/>
                  </a:lnTo>
                  <a:cubicBezTo>
                    <a:pt x="85133" y="82871"/>
                    <a:pt x="82595" y="85390"/>
                    <a:pt x="79791" y="87588"/>
                  </a:cubicBezTo>
                  <a:lnTo>
                    <a:pt x="79627" y="87716"/>
                  </a:lnTo>
                  <a:lnTo>
                    <a:pt x="81404" y="93466"/>
                  </a:lnTo>
                  <a:lnTo>
                    <a:pt x="72683" y="98501"/>
                  </a:lnTo>
                  <a:lnTo>
                    <a:pt x="68563" y="94055"/>
                  </a:lnTo>
                  <a:lnTo>
                    <a:pt x="68372" y="94130"/>
                  </a:lnTo>
                  <a:cubicBezTo>
                    <a:pt x="65054" y="95436"/>
                    <a:pt x="61594" y="96347"/>
                    <a:pt x="58062" y="96843"/>
                  </a:cubicBezTo>
                  <a:lnTo>
                    <a:pt x="57857" y="96872"/>
                  </a:lnTo>
                  <a:lnTo>
                    <a:pt x="56523" y="102734"/>
                  </a:lnTo>
                  <a:lnTo>
                    <a:pt x="46451" y="102734"/>
                  </a:lnTo>
                  <a:lnTo>
                    <a:pt x="45107" y="96827"/>
                  </a:lnTo>
                  <a:lnTo>
                    <a:pt x="44903" y="96797"/>
                  </a:lnTo>
                  <a:cubicBezTo>
                    <a:pt x="41398" y="96275"/>
                    <a:pt x="37936" y="95331"/>
                    <a:pt x="34614" y="93991"/>
                  </a:cubicBezTo>
                  <a:lnTo>
                    <a:pt x="34422" y="93914"/>
                  </a:lnTo>
                  <a:lnTo>
                    <a:pt x="30340" y="98320"/>
                  </a:lnTo>
                  <a:lnTo>
                    <a:pt x="21617" y="93284"/>
                  </a:lnTo>
                  <a:lnTo>
                    <a:pt x="23412" y="87484"/>
                  </a:lnTo>
                  <a:lnTo>
                    <a:pt x="23251" y="87355"/>
                  </a:lnTo>
                  <a:cubicBezTo>
                    <a:pt x="20465" y="85134"/>
                    <a:pt x="17948" y="82595"/>
                    <a:pt x="15749" y="79791"/>
                  </a:cubicBezTo>
                  <a:lnTo>
                    <a:pt x="15621" y="79627"/>
                  </a:lnTo>
                  <a:lnTo>
                    <a:pt x="9872" y="81406"/>
                  </a:lnTo>
                  <a:lnTo>
                    <a:pt x="4836" y="72683"/>
                  </a:lnTo>
                  <a:lnTo>
                    <a:pt x="9282" y="68564"/>
                  </a:lnTo>
                  <a:lnTo>
                    <a:pt x="9207" y="68373"/>
                  </a:lnTo>
                  <a:cubicBezTo>
                    <a:pt x="7901" y="65055"/>
                    <a:pt x="6991" y="61595"/>
                    <a:pt x="6494" y="58065"/>
                  </a:cubicBezTo>
                  <a:lnTo>
                    <a:pt x="6465" y="57859"/>
                  </a:lnTo>
                  <a:lnTo>
                    <a:pt x="603" y="56525"/>
                  </a:lnTo>
                  <a:lnTo>
                    <a:pt x="603" y="46453"/>
                  </a:lnTo>
                  <a:lnTo>
                    <a:pt x="6510" y="45109"/>
                  </a:lnTo>
                  <a:lnTo>
                    <a:pt x="6542" y="44905"/>
                  </a:lnTo>
                  <a:cubicBezTo>
                    <a:pt x="7062" y="41400"/>
                    <a:pt x="8005" y="37938"/>
                    <a:pt x="9346" y="34616"/>
                  </a:cubicBezTo>
                  <a:lnTo>
                    <a:pt x="9424" y="34424"/>
                  </a:lnTo>
                  <a:lnTo>
                    <a:pt x="5018" y="30341"/>
                  </a:lnTo>
                  <a:lnTo>
                    <a:pt x="10053" y="21619"/>
                  </a:lnTo>
                  <a:lnTo>
                    <a:pt x="15854" y="23412"/>
                  </a:lnTo>
                  <a:lnTo>
                    <a:pt x="15982" y="23252"/>
                  </a:lnTo>
                  <a:cubicBezTo>
                    <a:pt x="18204" y="20466"/>
                    <a:pt x="20743" y="17948"/>
                    <a:pt x="23547" y="15750"/>
                  </a:cubicBezTo>
                  <a:lnTo>
                    <a:pt x="23710" y="15622"/>
                  </a:lnTo>
                  <a:lnTo>
                    <a:pt x="21932" y="9872"/>
                  </a:lnTo>
                  <a:lnTo>
                    <a:pt x="30654" y="4836"/>
                  </a:lnTo>
                  <a:lnTo>
                    <a:pt x="34775" y="9282"/>
                  </a:lnTo>
                  <a:lnTo>
                    <a:pt x="34965" y="9208"/>
                  </a:lnTo>
                  <a:cubicBezTo>
                    <a:pt x="38283" y="7901"/>
                    <a:pt x="41744" y="6990"/>
                    <a:pt x="45275" y="6494"/>
                  </a:cubicBezTo>
                  <a:lnTo>
                    <a:pt x="45479" y="6465"/>
                  </a:lnTo>
                  <a:lnTo>
                    <a:pt x="46813" y="603"/>
                  </a:lnTo>
                  <a:close/>
                  <a:moveTo>
                    <a:pt x="46333" y="0"/>
                  </a:moveTo>
                  <a:lnTo>
                    <a:pt x="44984" y="5927"/>
                  </a:lnTo>
                  <a:cubicBezTo>
                    <a:pt x="41546" y="6426"/>
                    <a:pt x="38175" y="7313"/>
                    <a:pt x="34937" y="8572"/>
                  </a:cubicBezTo>
                  <a:lnTo>
                    <a:pt x="30769" y="4074"/>
                  </a:lnTo>
                  <a:lnTo>
                    <a:pt x="21215" y="9591"/>
                  </a:lnTo>
                  <a:lnTo>
                    <a:pt x="23012" y="15404"/>
                  </a:lnTo>
                  <a:cubicBezTo>
                    <a:pt x="20289" y="17558"/>
                    <a:pt x="17817" y="20011"/>
                    <a:pt x="15640" y="22715"/>
                  </a:cubicBezTo>
                  <a:lnTo>
                    <a:pt x="9772" y="20901"/>
                  </a:lnTo>
                  <a:lnTo>
                    <a:pt x="4256" y="30456"/>
                  </a:lnTo>
                  <a:lnTo>
                    <a:pt x="8710" y="34582"/>
                  </a:lnTo>
                  <a:cubicBezTo>
                    <a:pt x="7422" y="37811"/>
                    <a:pt x="6505" y="41175"/>
                    <a:pt x="5976" y="44611"/>
                  </a:cubicBezTo>
                  <a:lnTo>
                    <a:pt x="1" y="45971"/>
                  </a:lnTo>
                  <a:lnTo>
                    <a:pt x="1" y="57003"/>
                  </a:lnTo>
                  <a:lnTo>
                    <a:pt x="5926" y="58353"/>
                  </a:lnTo>
                  <a:cubicBezTo>
                    <a:pt x="6426" y="61791"/>
                    <a:pt x="7313" y="65162"/>
                    <a:pt x="8572" y="68401"/>
                  </a:cubicBezTo>
                  <a:lnTo>
                    <a:pt x="4074" y="72568"/>
                  </a:lnTo>
                  <a:lnTo>
                    <a:pt x="9590" y="82123"/>
                  </a:lnTo>
                  <a:lnTo>
                    <a:pt x="15404" y="80325"/>
                  </a:lnTo>
                  <a:cubicBezTo>
                    <a:pt x="17558" y="83048"/>
                    <a:pt x="20010" y="85520"/>
                    <a:pt x="22715" y="87698"/>
                  </a:cubicBezTo>
                  <a:lnTo>
                    <a:pt x="20901" y="93564"/>
                  </a:lnTo>
                  <a:lnTo>
                    <a:pt x="30456" y="99082"/>
                  </a:lnTo>
                  <a:lnTo>
                    <a:pt x="34583" y="94627"/>
                  </a:lnTo>
                  <a:cubicBezTo>
                    <a:pt x="37811" y="95915"/>
                    <a:pt x="41176" y="96831"/>
                    <a:pt x="44612" y="97360"/>
                  </a:cubicBezTo>
                  <a:lnTo>
                    <a:pt x="45971" y="103335"/>
                  </a:lnTo>
                  <a:lnTo>
                    <a:pt x="57003" y="103335"/>
                  </a:lnTo>
                  <a:lnTo>
                    <a:pt x="58352" y="97410"/>
                  </a:lnTo>
                  <a:cubicBezTo>
                    <a:pt x="61790" y="96910"/>
                    <a:pt x="65162" y="96024"/>
                    <a:pt x="68400" y="94765"/>
                  </a:cubicBezTo>
                  <a:lnTo>
                    <a:pt x="72568" y="99263"/>
                  </a:lnTo>
                  <a:lnTo>
                    <a:pt x="82122" y="93746"/>
                  </a:lnTo>
                  <a:lnTo>
                    <a:pt x="80325" y="87933"/>
                  </a:lnTo>
                  <a:cubicBezTo>
                    <a:pt x="83047" y="85778"/>
                    <a:pt x="85521" y="83326"/>
                    <a:pt x="87698" y="80621"/>
                  </a:cubicBezTo>
                  <a:lnTo>
                    <a:pt x="93565" y="82436"/>
                  </a:lnTo>
                  <a:lnTo>
                    <a:pt x="99081" y="72880"/>
                  </a:lnTo>
                  <a:lnTo>
                    <a:pt x="94627" y="68753"/>
                  </a:lnTo>
                  <a:cubicBezTo>
                    <a:pt x="95914" y="65525"/>
                    <a:pt x="96832" y="62160"/>
                    <a:pt x="97360" y="58724"/>
                  </a:cubicBezTo>
                  <a:lnTo>
                    <a:pt x="103336" y="57365"/>
                  </a:lnTo>
                  <a:lnTo>
                    <a:pt x="103336" y="46333"/>
                  </a:lnTo>
                  <a:lnTo>
                    <a:pt x="97409" y="44985"/>
                  </a:lnTo>
                  <a:cubicBezTo>
                    <a:pt x="96910" y="41546"/>
                    <a:pt x="96023" y="38176"/>
                    <a:pt x="94764" y="34936"/>
                  </a:cubicBezTo>
                  <a:lnTo>
                    <a:pt x="99262" y="30769"/>
                  </a:lnTo>
                  <a:lnTo>
                    <a:pt x="93746" y="21214"/>
                  </a:lnTo>
                  <a:lnTo>
                    <a:pt x="87934" y="23012"/>
                  </a:lnTo>
                  <a:cubicBezTo>
                    <a:pt x="85779" y="20289"/>
                    <a:pt x="83327" y="17816"/>
                    <a:pt x="80621" y="15639"/>
                  </a:cubicBezTo>
                  <a:lnTo>
                    <a:pt x="82436" y="9773"/>
                  </a:lnTo>
                  <a:lnTo>
                    <a:pt x="72882" y="4255"/>
                  </a:lnTo>
                  <a:lnTo>
                    <a:pt x="68755" y="8709"/>
                  </a:lnTo>
                  <a:cubicBezTo>
                    <a:pt x="65526" y="7422"/>
                    <a:pt x="62162" y="6504"/>
                    <a:pt x="58726" y="5977"/>
                  </a:cubicBezTo>
                  <a:lnTo>
                    <a:pt x="573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3513100" y="2706025"/>
              <a:ext cx="2568325" cy="2568325"/>
            </a:xfrm>
            <a:custGeom>
              <a:rect b="b" l="l" r="r" t="t"/>
              <a:pathLst>
                <a:path extrusionOk="0" h="102733" w="102733">
                  <a:moveTo>
                    <a:pt x="51367" y="13046"/>
                  </a:moveTo>
                  <a:cubicBezTo>
                    <a:pt x="72530" y="13046"/>
                    <a:pt x="89688" y="30203"/>
                    <a:pt x="89688" y="51366"/>
                  </a:cubicBezTo>
                  <a:cubicBezTo>
                    <a:pt x="89688" y="72530"/>
                    <a:pt x="72530" y="89687"/>
                    <a:pt x="51367" y="89687"/>
                  </a:cubicBezTo>
                  <a:cubicBezTo>
                    <a:pt x="30202" y="89687"/>
                    <a:pt x="13046" y="72530"/>
                    <a:pt x="13046" y="51366"/>
                  </a:cubicBezTo>
                  <a:cubicBezTo>
                    <a:pt x="13046" y="30203"/>
                    <a:pt x="30202" y="13046"/>
                    <a:pt x="51367" y="13046"/>
                  </a:cubicBezTo>
                  <a:close/>
                  <a:moveTo>
                    <a:pt x="46272" y="1"/>
                  </a:moveTo>
                  <a:lnTo>
                    <a:pt x="44931" y="5894"/>
                  </a:lnTo>
                  <a:cubicBezTo>
                    <a:pt x="41376" y="6393"/>
                    <a:pt x="37894" y="7310"/>
                    <a:pt x="34554" y="8626"/>
                  </a:cubicBezTo>
                  <a:lnTo>
                    <a:pt x="30410" y="4153"/>
                  </a:lnTo>
                  <a:lnTo>
                    <a:pt x="21271" y="9430"/>
                  </a:lnTo>
                  <a:lnTo>
                    <a:pt x="23059" y="15211"/>
                  </a:lnTo>
                  <a:cubicBezTo>
                    <a:pt x="20236" y="17423"/>
                    <a:pt x="17680" y="19957"/>
                    <a:pt x="15444" y="22761"/>
                  </a:cubicBezTo>
                  <a:lnTo>
                    <a:pt x="9611" y="20957"/>
                  </a:lnTo>
                  <a:lnTo>
                    <a:pt x="4334" y="30095"/>
                  </a:lnTo>
                  <a:lnTo>
                    <a:pt x="8764" y="34200"/>
                  </a:lnTo>
                  <a:cubicBezTo>
                    <a:pt x="7441" y="37483"/>
                    <a:pt x="6478" y="40949"/>
                    <a:pt x="5941" y="44558"/>
                  </a:cubicBezTo>
                  <a:lnTo>
                    <a:pt x="1" y="45909"/>
                  </a:lnTo>
                  <a:lnTo>
                    <a:pt x="1" y="56461"/>
                  </a:lnTo>
                  <a:lnTo>
                    <a:pt x="5894" y="57802"/>
                  </a:lnTo>
                  <a:cubicBezTo>
                    <a:pt x="6392" y="61357"/>
                    <a:pt x="7310" y="64840"/>
                    <a:pt x="8625" y="68180"/>
                  </a:cubicBezTo>
                  <a:lnTo>
                    <a:pt x="4154" y="72323"/>
                  </a:lnTo>
                  <a:lnTo>
                    <a:pt x="9429" y="81462"/>
                  </a:lnTo>
                  <a:lnTo>
                    <a:pt x="15210" y="79674"/>
                  </a:lnTo>
                  <a:cubicBezTo>
                    <a:pt x="17423" y="82497"/>
                    <a:pt x="19957" y="85053"/>
                    <a:pt x="22761" y="87289"/>
                  </a:cubicBezTo>
                  <a:lnTo>
                    <a:pt x="20958" y="93122"/>
                  </a:lnTo>
                  <a:lnTo>
                    <a:pt x="30096" y="98399"/>
                  </a:lnTo>
                  <a:lnTo>
                    <a:pt x="34201" y="93969"/>
                  </a:lnTo>
                  <a:cubicBezTo>
                    <a:pt x="37483" y="95292"/>
                    <a:pt x="40950" y="96255"/>
                    <a:pt x="44557" y="96792"/>
                  </a:cubicBezTo>
                  <a:lnTo>
                    <a:pt x="45908" y="102732"/>
                  </a:lnTo>
                  <a:lnTo>
                    <a:pt x="56462" y="102732"/>
                  </a:lnTo>
                  <a:lnTo>
                    <a:pt x="57803" y="96839"/>
                  </a:lnTo>
                  <a:cubicBezTo>
                    <a:pt x="61357" y="96340"/>
                    <a:pt x="64840" y="95423"/>
                    <a:pt x="68180" y="94108"/>
                  </a:cubicBezTo>
                  <a:lnTo>
                    <a:pt x="72323" y="98579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09"/>
                    <a:pt x="85052" y="82776"/>
                    <a:pt x="87288" y="79971"/>
                  </a:cubicBezTo>
                  <a:lnTo>
                    <a:pt x="93123" y="81776"/>
                  </a:lnTo>
                  <a:lnTo>
                    <a:pt x="98398" y="72637"/>
                  </a:lnTo>
                  <a:lnTo>
                    <a:pt x="93968" y="68532"/>
                  </a:lnTo>
                  <a:cubicBezTo>
                    <a:pt x="95314" y="65204"/>
                    <a:pt x="96261" y="61727"/>
                    <a:pt x="96791" y="58176"/>
                  </a:cubicBezTo>
                  <a:lnTo>
                    <a:pt x="102733" y="56824"/>
                  </a:lnTo>
                  <a:lnTo>
                    <a:pt x="102733" y="46272"/>
                  </a:lnTo>
                  <a:lnTo>
                    <a:pt x="96839" y="44931"/>
                  </a:lnTo>
                  <a:cubicBezTo>
                    <a:pt x="96340" y="41376"/>
                    <a:pt x="95424" y="37894"/>
                    <a:pt x="94107" y="34554"/>
                  </a:cubicBezTo>
                  <a:lnTo>
                    <a:pt x="98580" y="30410"/>
                  </a:lnTo>
                  <a:lnTo>
                    <a:pt x="93303" y="21272"/>
                  </a:lnTo>
                  <a:lnTo>
                    <a:pt x="87522" y="23059"/>
                  </a:lnTo>
                  <a:cubicBezTo>
                    <a:pt x="85310" y="20236"/>
                    <a:pt x="82775" y="17681"/>
                    <a:pt x="79972" y="15444"/>
                  </a:cubicBezTo>
                  <a:lnTo>
                    <a:pt x="81776" y="9611"/>
                  </a:lnTo>
                  <a:lnTo>
                    <a:pt x="72637" y="4335"/>
                  </a:lnTo>
                  <a:lnTo>
                    <a:pt x="68533" y="8764"/>
                  </a:lnTo>
                  <a:cubicBezTo>
                    <a:pt x="65249" y="7441"/>
                    <a:pt x="61783" y="6478"/>
                    <a:pt x="58175" y="5942"/>
                  </a:cubicBezTo>
                  <a:lnTo>
                    <a:pt x="568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3505925" y="2698850"/>
              <a:ext cx="2582650" cy="2582675"/>
            </a:xfrm>
            <a:custGeom>
              <a:rect b="b" l="l" r="r" t="t"/>
              <a:pathLst>
                <a:path extrusionOk="0" h="103307" w="103306">
                  <a:moveTo>
                    <a:pt x="51654" y="13619"/>
                  </a:moveTo>
                  <a:cubicBezTo>
                    <a:pt x="72626" y="13619"/>
                    <a:pt x="89688" y="30681"/>
                    <a:pt x="89688" y="51653"/>
                  </a:cubicBezTo>
                  <a:cubicBezTo>
                    <a:pt x="89688" y="72626"/>
                    <a:pt x="72626" y="89688"/>
                    <a:pt x="51654" y="89688"/>
                  </a:cubicBezTo>
                  <a:cubicBezTo>
                    <a:pt x="30682" y="89688"/>
                    <a:pt x="13620" y="72626"/>
                    <a:pt x="13620" y="51653"/>
                  </a:cubicBezTo>
                  <a:cubicBezTo>
                    <a:pt x="13620" y="30681"/>
                    <a:pt x="30682" y="13619"/>
                    <a:pt x="51654" y="13619"/>
                  </a:cubicBezTo>
                  <a:close/>
                  <a:moveTo>
                    <a:pt x="51654" y="13046"/>
                  </a:moveTo>
                  <a:cubicBezTo>
                    <a:pt x="30366" y="13046"/>
                    <a:pt x="13046" y="30365"/>
                    <a:pt x="13046" y="51653"/>
                  </a:cubicBezTo>
                  <a:cubicBezTo>
                    <a:pt x="13046" y="72942"/>
                    <a:pt x="30366" y="90261"/>
                    <a:pt x="51654" y="90261"/>
                  </a:cubicBezTo>
                  <a:cubicBezTo>
                    <a:pt x="72942" y="90261"/>
                    <a:pt x="90260" y="72941"/>
                    <a:pt x="90260" y="51653"/>
                  </a:cubicBezTo>
                  <a:cubicBezTo>
                    <a:pt x="90260" y="30366"/>
                    <a:pt x="72941" y="13046"/>
                    <a:pt x="51654" y="13046"/>
                  </a:cubicBezTo>
                  <a:close/>
                  <a:moveTo>
                    <a:pt x="56881" y="574"/>
                  </a:moveTo>
                  <a:lnTo>
                    <a:pt x="58182" y="6292"/>
                  </a:lnTo>
                  <a:cubicBezTo>
                    <a:pt x="58209" y="6407"/>
                    <a:pt x="58302" y="6495"/>
                    <a:pt x="58419" y="6512"/>
                  </a:cubicBezTo>
                  <a:cubicBezTo>
                    <a:pt x="61949" y="7040"/>
                    <a:pt x="65403" y="7981"/>
                    <a:pt x="68712" y="9317"/>
                  </a:cubicBezTo>
                  <a:cubicBezTo>
                    <a:pt x="68747" y="9331"/>
                    <a:pt x="68783" y="9338"/>
                    <a:pt x="68819" y="9338"/>
                  </a:cubicBezTo>
                  <a:cubicBezTo>
                    <a:pt x="68898" y="9338"/>
                    <a:pt x="68975" y="9306"/>
                    <a:pt x="69030" y="9246"/>
                  </a:cubicBezTo>
                  <a:lnTo>
                    <a:pt x="72979" y="4984"/>
                  </a:lnTo>
                  <a:lnTo>
                    <a:pt x="81721" y="10031"/>
                  </a:lnTo>
                  <a:lnTo>
                    <a:pt x="79985" y="15647"/>
                  </a:lnTo>
                  <a:cubicBezTo>
                    <a:pt x="79950" y="15759"/>
                    <a:pt x="79987" y="15882"/>
                    <a:pt x="80080" y="15955"/>
                  </a:cubicBezTo>
                  <a:cubicBezTo>
                    <a:pt x="82866" y="18178"/>
                    <a:pt x="85384" y="20718"/>
                    <a:pt x="87583" y="23522"/>
                  </a:cubicBezTo>
                  <a:cubicBezTo>
                    <a:pt x="87638" y="23593"/>
                    <a:pt x="87722" y="23632"/>
                    <a:pt x="87808" y="23632"/>
                  </a:cubicBezTo>
                  <a:cubicBezTo>
                    <a:pt x="87836" y="23632"/>
                    <a:pt x="87865" y="23628"/>
                    <a:pt x="87893" y="23619"/>
                  </a:cubicBezTo>
                  <a:lnTo>
                    <a:pt x="93457" y="21899"/>
                  </a:lnTo>
                  <a:lnTo>
                    <a:pt x="98503" y="30641"/>
                  </a:lnTo>
                  <a:lnTo>
                    <a:pt x="94200" y="34630"/>
                  </a:lnTo>
                  <a:cubicBezTo>
                    <a:pt x="94113" y="34710"/>
                    <a:pt x="94084" y="34835"/>
                    <a:pt x="94128" y="34945"/>
                  </a:cubicBezTo>
                  <a:cubicBezTo>
                    <a:pt x="95434" y="38264"/>
                    <a:pt x="96346" y="41725"/>
                    <a:pt x="96842" y="45257"/>
                  </a:cubicBezTo>
                  <a:cubicBezTo>
                    <a:pt x="96858" y="45375"/>
                    <a:pt x="96946" y="45469"/>
                    <a:pt x="97062" y="45496"/>
                  </a:cubicBezTo>
                  <a:lnTo>
                    <a:pt x="102733" y="46786"/>
                  </a:lnTo>
                  <a:lnTo>
                    <a:pt x="102733" y="56881"/>
                  </a:lnTo>
                  <a:lnTo>
                    <a:pt x="97014" y="58183"/>
                  </a:lnTo>
                  <a:cubicBezTo>
                    <a:pt x="96899" y="58209"/>
                    <a:pt x="96812" y="58303"/>
                    <a:pt x="96795" y="58420"/>
                  </a:cubicBezTo>
                  <a:cubicBezTo>
                    <a:pt x="96267" y="61949"/>
                    <a:pt x="95327" y="65404"/>
                    <a:pt x="93989" y="68713"/>
                  </a:cubicBezTo>
                  <a:cubicBezTo>
                    <a:pt x="93945" y="68823"/>
                    <a:pt x="93973" y="68950"/>
                    <a:pt x="94061" y="69031"/>
                  </a:cubicBezTo>
                  <a:lnTo>
                    <a:pt x="98323" y="72979"/>
                  </a:lnTo>
                  <a:lnTo>
                    <a:pt x="93275" y="81722"/>
                  </a:lnTo>
                  <a:lnTo>
                    <a:pt x="87661" y="79985"/>
                  </a:lnTo>
                  <a:cubicBezTo>
                    <a:pt x="87632" y="79976"/>
                    <a:pt x="87603" y="79972"/>
                    <a:pt x="87574" y="79972"/>
                  </a:cubicBezTo>
                  <a:cubicBezTo>
                    <a:pt x="87489" y="79972"/>
                    <a:pt x="87406" y="80010"/>
                    <a:pt x="87352" y="80080"/>
                  </a:cubicBezTo>
                  <a:cubicBezTo>
                    <a:pt x="85130" y="82867"/>
                    <a:pt x="82590" y="85385"/>
                    <a:pt x="79785" y="87584"/>
                  </a:cubicBezTo>
                  <a:cubicBezTo>
                    <a:pt x="79691" y="87658"/>
                    <a:pt x="79653" y="87781"/>
                    <a:pt x="79688" y="87894"/>
                  </a:cubicBezTo>
                  <a:lnTo>
                    <a:pt x="81408" y="93457"/>
                  </a:lnTo>
                  <a:lnTo>
                    <a:pt x="72665" y="98504"/>
                  </a:lnTo>
                  <a:lnTo>
                    <a:pt x="68677" y="94200"/>
                  </a:lnTo>
                  <a:cubicBezTo>
                    <a:pt x="68622" y="94140"/>
                    <a:pt x="68545" y="94108"/>
                    <a:pt x="68467" y="94108"/>
                  </a:cubicBezTo>
                  <a:cubicBezTo>
                    <a:pt x="68432" y="94108"/>
                    <a:pt x="68396" y="94115"/>
                    <a:pt x="68362" y="94128"/>
                  </a:cubicBezTo>
                  <a:cubicBezTo>
                    <a:pt x="65042" y="95435"/>
                    <a:pt x="61581" y="96346"/>
                    <a:pt x="58049" y="96843"/>
                  </a:cubicBezTo>
                  <a:cubicBezTo>
                    <a:pt x="57932" y="96859"/>
                    <a:pt x="57836" y="96947"/>
                    <a:pt x="57810" y="97062"/>
                  </a:cubicBezTo>
                  <a:lnTo>
                    <a:pt x="56520" y="102734"/>
                  </a:lnTo>
                  <a:lnTo>
                    <a:pt x="46425" y="102734"/>
                  </a:lnTo>
                  <a:lnTo>
                    <a:pt x="45123" y="97015"/>
                  </a:lnTo>
                  <a:cubicBezTo>
                    <a:pt x="45096" y="96899"/>
                    <a:pt x="45003" y="96812"/>
                    <a:pt x="44886" y="96795"/>
                  </a:cubicBezTo>
                  <a:cubicBezTo>
                    <a:pt x="41383" y="96275"/>
                    <a:pt x="37919" y="95331"/>
                    <a:pt x="34595" y="93990"/>
                  </a:cubicBezTo>
                  <a:cubicBezTo>
                    <a:pt x="34560" y="93975"/>
                    <a:pt x="34524" y="93969"/>
                    <a:pt x="34487" y="93969"/>
                  </a:cubicBezTo>
                  <a:cubicBezTo>
                    <a:pt x="34409" y="93969"/>
                    <a:pt x="34332" y="94001"/>
                    <a:pt x="34277" y="94060"/>
                  </a:cubicBezTo>
                  <a:lnTo>
                    <a:pt x="30328" y="98323"/>
                  </a:lnTo>
                  <a:lnTo>
                    <a:pt x="21585" y="93276"/>
                  </a:lnTo>
                  <a:lnTo>
                    <a:pt x="23320" y="87660"/>
                  </a:lnTo>
                  <a:cubicBezTo>
                    <a:pt x="23355" y="87548"/>
                    <a:pt x="23318" y="87425"/>
                    <a:pt x="23225" y="87353"/>
                  </a:cubicBezTo>
                  <a:cubicBezTo>
                    <a:pt x="20440" y="85129"/>
                    <a:pt x="17921" y="82590"/>
                    <a:pt x="15722" y="79785"/>
                  </a:cubicBezTo>
                  <a:cubicBezTo>
                    <a:pt x="15667" y="79714"/>
                    <a:pt x="15584" y="79675"/>
                    <a:pt x="15497" y="79675"/>
                  </a:cubicBezTo>
                  <a:cubicBezTo>
                    <a:pt x="15469" y="79675"/>
                    <a:pt x="15440" y="79679"/>
                    <a:pt x="15412" y="79688"/>
                  </a:cubicBezTo>
                  <a:lnTo>
                    <a:pt x="9849" y="81408"/>
                  </a:lnTo>
                  <a:lnTo>
                    <a:pt x="4802" y="72666"/>
                  </a:lnTo>
                  <a:lnTo>
                    <a:pt x="9107" y="68678"/>
                  </a:lnTo>
                  <a:cubicBezTo>
                    <a:pt x="9193" y="68597"/>
                    <a:pt x="9222" y="68472"/>
                    <a:pt x="9179" y="68362"/>
                  </a:cubicBezTo>
                  <a:cubicBezTo>
                    <a:pt x="7872" y="65043"/>
                    <a:pt x="6962" y="61583"/>
                    <a:pt x="6465" y="58049"/>
                  </a:cubicBezTo>
                  <a:cubicBezTo>
                    <a:pt x="6449" y="57933"/>
                    <a:pt x="6361" y="57837"/>
                    <a:pt x="6244" y="57811"/>
                  </a:cubicBezTo>
                  <a:lnTo>
                    <a:pt x="574" y="56520"/>
                  </a:lnTo>
                  <a:lnTo>
                    <a:pt x="574" y="46426"/>
                  </a:lnTo>
                  <a:lnTo>
                    <a:pt x="6292" y="45125"/>
                  </a:lnTo>
                  <a:cubicBezTo>
                    <a:pt x="6408" y="45098"/>
                    <a:pt x="6494" y="45003"/>
                    <a:pt x="6512" y="44887"/>
                  </a:cubicBezTo>
                  <a:cubicBezTo>
                    <a:pt x="7032" y="41381"/>
                    <a:pt x="7976" y="37919"/>
                    <a:pt x="9317" y="34596"/>
                  </a:cubicBezTo>
                  <a:cubicBezTo>
                    <a:pt x="9362" y="34485"/>
                    <a:pt x="9333" y="34359"/>
                    <a:pt x="9247" y="34278"/>
                  </a:cubicBezTo>
                  <a:lnTo>
                    <a:pt x="4983" y="30328"/>
                  </a:lnTo>
                  <a:lnTo>
                    <a:pt x="10031" y="21585"/>
                  </a:lnTo>
                  <a:lnTo>
                    <a:pt x="15646" y="23322"/>
                  </a:lnTo>
                  <a:cubicBezTo>
                    <a:pt x="15675" y="23331"/>
                    <a:pt x="15703" y="23335"/>
                    <a:pt x="15732" y="23335"/>
                  </a:cubicBezTo>
                  <a:cubicBezTo>
                    <a:pt x="15817" y="23335"/>
                    <a:pt x="15900" y="23296"/>
                    <a:pt x="15954" y="23227"/>
                  </a:cubicBezTo>
                  <a:cubicBezTo>
                    <a:pt x="18177" y="20440"/>
                    <a:pt x="20717" y="17922"/>
                    <a:pt x="23521" y="15723"/>
                  </a:cubicBezTo>
                  <a:cubicBezTo>
                    <a:pt x="23615" y="15649"/>
                    <a:pt x="23653" y="15527"/>
                    <a:pt x="23619" y="15413"/>
                  </a:cubicBezTo>
                  <a:lnTo>
                    <a:pt x="21900" y="9850"/>
                  </a:lnTo>
                  <a:lnTo>
                    <a:pt x="30642" y="4802"/>
                  </a:lnTo>
                  <a:lnTo>
                    <a:pt x="34630" y="9107"/>
                  </a:lnTo>
                  <a:cubicBezTo>
                    <a:pt x="34685" y="9167"/>
                    <a:pt x="34762" y="9198"/>
                    <a:pt x="34840" y="9198"/>
                  </a:cubicBezTo>
                  <a:cubicBezTo>
                    <a:pt x="34876" y="9198"/>
                    <a:pt x="34912" y="9192"/>
                    <a:pt x="34946" y="9179"/>
                  </a:cubicBezTo>
                  <a:cubicBezTo>
                    <a:pt x="38264" y="7873"/>
                    <a:pt x="41725" y="6961"/>
                    <a:pt x="45257" y="6465"/>
                  </a:cubicBezTo>
                  <a:cubicBezTo>
                    <a:pt x="45375" y="6448"/>
                    <a:pt x="45470" y="6360"/>
                    <a:pt x="45497" y="6245"/>
                  </a:cubicBezTo>
                  <a:lnTo>
                    <a:pt x="46788" y="574"/>
                  </a:lnTo>
                  <a:close/>
                  <a:moveTo>
                    <a:pt x="46559" y="1"/>
                  </a:moveTo>
                  <a:cubicBezTo>
                    <a:pt x="46425" y="1"/>
                    <a:pt x="46309" y="94"/>
                    <a:pt x="46280" y="224"/>
                  </a:cubicBezTo>
                  <a:lnTo>
                    <a:pt x="44983" y="5925"/>
                  </a:lnTo>
                  <a:cubicBezTo>
                    <a:pt x="41538" y="6425"/>
                    <a:pt x="38162" y="7314"/>
                    <a:pt x="34918" y="8575"/>
                  </a:cubicBezTo>
                  <a:lnTo>
                    <a:pt x="30907" y="4246"/>
                  </a:lnTo>
                  <a:cubicBezTo>
                    <a:pt x="30851" y="4185"/>
                    <a:pt x="30775" y="4154"/>
                    <a:pt x="30697" y="4154"/>
                  </a:cubicBezTo>
                  <a:cubicBezTo>
                    <a:pt x="30648" y="4154"/>
                    <a:pt x="30599" y="4166"/>
                    <a:pt x="30554" y="4192"/>
                  </a:cubicBezTo>
                  <a:lnTo>
                    <a:pt x="21415" y="9469"/>
                  </a:lnTo>
                  <a:cubicBezTo>
                    <a:pt x="21298" y="9535"/>
                    <a:pt x="21245" y="9674"/>
                    <a:pt x="21284" y="9801"/>
                  </a:cubicBezTo>
                  <a:lnTo>
                    <a:pt x="23014" y="15395"/>
                  </a:lnTo>
                  <a:cubicBezTo>
                    <a:pt x="20286" y="17551"/>
                    <a:pt x="17809" y="20008"/>
                    <a:pt x="15629" y="22718"/>
                  </a:cubicBezTo>
                  <a:lnTo>
                    <a:pt x="9982" y="20971"/>
                  </a:lnTo>
                  <a:cubicBezTo>
                    <a:pt x="9954" y="20962"/>
                    <a:pt x="9925" y="20958"/>
                    <a:pt x="9896" y="20958"/>
                  </a:cubicBezTo>
                  <a:cubicBezTo>
                    <a:pt x="9796" y="20958"/>
                    <a:pt x="9700" y="21011"/>
                    <a:pt x="9649" y="21102"/>
                  </a:cubicBezTo>
                  <a:lnTo>
                    <a:pt x="4374" y="30241"/>
                  </a:lnTo>
                  <a:cubicBezTo>
                    <a:pt x="4307" y="30357"/>
                    <a:pt x="4329" y="30503"/>
                    <a:pt x="4427" y="30594"/>
                  </a:cubicBezTo>
                  <a:lnTo>
                    <a:pt x="8713" y="34563"/>
                  </a:lnTo>
                  <a:cubicBezTo>
                    <a:pt x="7422" y="37797"/>
                    <a:pt x="6504" y="41167"/>
                    <a:pt x="5975" y="44609"/>
                  </a:cubicBezTo>
                  <a:lnTo>
                    <a:pt x="224" y="45917"/>
                  </a:lnTo>
                  <a:cubicBezTo>
                    <a:pt x="93" y="45946"/>
                    <a:pt x="2" y="46063"/>
                    <a:pt x="2" y="46196"/>
                  </a:cubicBezTo>
                  <a:lnTo>
                    <a:pt x="2" y="56748"/>
                  </a:lnTo>
                  <a:cubicBezTo>
                    <a:pt x="1" y="56882"/>
                    <a:pt x="93" y="56998"/>
                    <a:pt x="224" y="57028"/>
                  </a:cubicBezTo>
                  <a:lnTo>
                    <a:pt x="5926" y="58325"/>
                  </a:lnTo>
                  <a:cubicBezTo>
                    <a:pt x="6425" y="61769"/>
                    <a:pt x="7313" y="65146"/>
                    <a:pt x="8574" y="68390"/>
                  </a:cubicBezTo>
                  <a:lnTo>
                    <a:pt x="4246" y="72400"/>
                  </a:lnTo>
                  <a:cubicBezTo>
                    <a:pt x="4148" y="72491"/>
                    <a:pt x="4126" y="72638"/>
                    <a:pt x="4193" y="72754"/>
                  </a:cubicBezTo>
                  <a:lnTo>
                    <a:pt x="9469" y="81892"/>
                  </a:lnTo>
                  <a:cubicBezTo>
                    <a:pt x="9520" y="81982"/>
                    <a:pt x="9615" y="82035"/>
                    <a:pt x="9716" y="82035"/>
                  </a:cubicBezTo>
                  <a:cubicBezTo>
                    <a:pt x="9744" y="82035"/>
                    <a:pt x="9773" y="82031"/>
                    <a:pt x="9802" y="82022"/>
                  </a:cubicBezTo>
                  <a:lnTo>
                    <a:pt x="15394" y="80292"/>
                  </a:lnTo>
                  <a:cubicBezTo>
                    <a:pt x="17552" y="83020"/>
                    <a:pt x="20008" y="85497"/>
                    <a:pt x="22717" y="87676"/>
                  </a:cubicBezTo>
                  <a:lnTo>
                    <a:pt x="20971" y="93324"/>
                  </a:lnTo>
                  <a:cubicBezTo>
                    <a:pt x="20931" y="93452"/>
                    <a:pt x="20986" y="93591"/>
                    <a:pt x="21101" y="93656"/>
                  </a:cubicBezTo>
                  <a:lnTo>
                    <a:pt x="30240" y="98933"/>
                  </a:lnTo>
                  <a:cubicBezTo>
                    <a:pt x="30284" y="98959"/>
                    <a:pt x="30334" y="98972"/>
                    <a:pt x="30383" y="98972"/>
                  </a:cubicBezTo>
                  <a:cubicBezTo>
                    <a:pt x="30461" y="98972"/>
                    <a:pt x="30538" y="98940"/>
                    <a:pt x="30594" y="98880"/>
                  </a:cubicBezTo>
                  <a:lnTo>
                    <a:pt x="34563" y="94595"/>
                  </a:lnTo>
                  <a:cubicBezTo>
                    <a:pt x="37798" y="95885"/>
                    <a:pt x="41166" y="96803"/>
                    <a:pt x="44608" y="97332"/>
                  </a:cubicBezTo>
                  <a:lnTo>
                    <a:pt x="45917" y="103084"/>
                  </a:lnTo>
                  <a:cubicBezTo>
                    <a:pt x="45947" y="103214"/>
                    <a:pt x="46062" y="103306"/>
                    <a:pt x="46197" y="103306"/>
                  </a:cubicBezTo>
                  <a:lnTo>
                    <a:pt x="56749" y="103306"/>
                  </a:lnTo>
                  <a:cubicBezTo>
                    <a:pt x="56882" y="103306"/>
                    <a:pt x="56997" y="103214"/>
                    <a:pt x="57028" y="103084"/>
                  </a:cubicBezTo>
                  <a:lnTo>
                    <a:pt x="58324" y="97382"/>
                  </a:lnTo>
                  <a:cubicBezTo>
                    <a:pt x="61768" y="96883"/>
                    <a:pt x="65145" y="95995"/>
                    <a:pt x="68389" y="94734"/>
                  </a:cubicBezTo>
                  <a:lnTo>
                    <a:pt x="72400" y="99062"/>
                  </a:lnTo>
                  <a:cubicBezTo>
                    <a:pt x="72455" y="99122"/>
                    <a:pt x="72532" y="99154"/>
                    <a:pt x="72609" y="99154"/>
                  </a:cubicBezTo>
                  <a:cubicBezTo>
                    <a:pt x="72658" y="99154"/>
                    <a:pt x="72708" y="99141"/>
                    <a:pt x="72753" y="99115"/>
                  </a:cubicBezTo>
                  <a:lnTo>
                    <a:pt x="81892" y="93838"/>
                  </a:lnTo>
                  <a:cubicBezTo>
                    <a:pt x="82007" y="93772"/>
                    <a:pt x="82062" y="93633"/>
                    <a:pt x="82022" y="93506"/>
                  </a:cubicBezTo>
                  <a:lnTo>
                    <a:pt x="80293" y="87914"/>
                  </a:lnTo>
                  <a:cubicBezTo>
                    <a:pt x="83021" y="85756"/>
                    <a:pt x="85498" y="83299"/>
                    <a:pt x="87677" y="80590"/>
                  </a:cubicBezTo>
                  <a:lnTo>
                    <a:pt x="93325" y="82336"/>
                  </a:lnTo>
                  <a:cubicBezTo>
                    <a:pt x="93353" y="82345"/>
                    <a:pt x="93382" y="82349"/>
                    <a:pt x="93410" y="82349"/>
                  </a:cubicBezTo>
                  <a:cubicBezTo>
                    <a:pt x="93510" y="82349"/>
                    <a:pt x="93605" y="82297"/>
                    <a:pt x="93657" y="82207"/>
                  </a:cubicBezTo>
                  <a:lnTo>
                    <a:pt x="98933" y="73068"/>
                  </a:lnTo>
                  <a:cubicBezTo>
                    <a:pt x="99000" y="72953"/>
                    <a:pt x="98978" y="72806"/>
                    <a:pt x="98879" y="72715"/>
                  </a:cubicBezTo>
                  <a:lnTo>
                    <a:pt x="94594" y="68745"/>
                  </a:lnTo>
                  <a:cubicBezTo>
                    <a:pt x="95885" y="65511"/>
                    <a:pt x="96804" y="62140"/>
                    <a:pt x="97333" y="58700"/>
                  </a:cubicBezTo>
                  <a:lnTo>
                    <a:pt x="103084" y="57391"/>
                  </a:lnTo>
                  <a:cubicBezTo>
                    <a:pt x="103213" y="57361"/>
                    <a:pt x="103306" y="57245"/>
                    <a:pt x="103306" y="57112"/>
                  </a:cubicBezTo>
                  <a:lnTo>
                    <a:pt x="103306" y="46559"/>
                  </a:lnTo>
                  <a:cubicBezTo>
                    <a:pt x="103306" y="46425"/>
                    <a:pt x="103213" y="46309"/>
                    <a:pt x="103084" y="46280"/>
                  </a:cubicBezTo>
                  <a:lnTo>
                    <a:pt x="97381" y="44983"/>
                  </a:lnTo>
                  <a:cubicBezTo>
                    <a:pt x="96883" y="41538"/>
                    <a:pt x="95993" y="38161"/>
                    <a:pt x="94732" y="34918"/>
                  </a:cubicBezTo>
                  <a:lnTo>
                    <a:pt x="99061" y="30908"/>
                  </a:lnTo>
                  <a:cubicBezTo>
                    <a:pt x="99159" y="30816"/>
                    <a:pt x="99181" y="30669"/>
                    <a:pt x="99114" y="30554"/>
                  </a:cubicBezTo>
                  <a:lnTo>
                    <a:pt x="93839" y="21415"/>
                  </a:lnTo>
                  <a:cubicBezTo>
                    <a:pt x="93787" y="21324"/>
                    <a:pt x="93692" y="21271"/>
                    <a:pt x="93592" y="21271"/>
                  </a:cubicBezTo>
                  <a:cubicBezTo>
                    <a:pt x="93563" y="21271"/>
                    <a:pt x="93534" y="21275"/>
                    <a:pt x="93506" y="21284"/>
                  </a:cubicBezTo>
                  <a:lnTo>
                    <a:pt x="87913" y="23014"/>
                  </a:lnTo>
                  <a:cubicBezTo>
                    <a:pt x="85756" y="20287"/>
                    <a:pt x="83299" y="17810"/>
                    <a:pt x="80590" y="15630"/>
                  </a:cubicBezTo>
                  <a:lnTo>
                    <a:pt x="82337" y="9983"/>
                  </a:lnTo>
                  <a:cubicBezTo>
                    <a:pt x="82376" y="9855"/>
                    <a:pt x="82323" y="9717"/>
                    <a:pt x="82206" y="9651"/>
                  </a:cubicBezTo>
                  <a:lnTo>
                    <a:pt x="73068" y="4373"/>
                  </a:lnTo>
                  <a:cubicBezTo>
                    <a:pt x="73023" y="4348"/>
                    <a:pt x="72974" y="4335"/>
                    <a:pt x="72925" y="4335"/>
                  </a:cubicBezTo>
                  <a:cubicBezTo>
                    <a:pt x="72848" y="4335"/>
                    <a:pt x="72771" y="4367"/>
                    <a:pt x="72715" y="4427"/>
                  </a:cubicBezTo>
                  <a:lnTo>
                    <a:pt x="68743" y="8712"/>
                  </a:lnTo>
                  <a:cubicBezTo>
                    <a:pt x="65510" y="7422"/>
                    <a:pt x="62140" y="6504"/>
                    <a:pt x="58698" y="5974"/>
                  </a:cubicBezTo>
                  <a:lnTo>
                    <a:pt x="57390" y="224"/>
                  </a:lnTo>
                  <a:cubicBezTo>
                    <a:pt x="57361" y="94"/>
                    <a:pt x="57245" y="1"/>
                    <a:pt x="57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3795325" y="1958325"/>
              <a:ext cx="1615350" cy="655650"/>
            </a:xfrm>
            <a:custGeom>
              <a:rect b="b" l="l" r="r" t="t"/>
              <a:pathLst>
                <a:path extrusionOk="0" h="26226" w="64614">
                  <a:moveTo>
                    <a:pt x="33011" y="1"/>
                  </a:moveTo>
                  <a:cubicBezTo>
                    <a:pt x="30472" y="1"/>
                    <a:pt x="28153" y="246"/>
                    <a:pt x="26239" y="834"/>
                  </a:cubicBezTo>
                  <a:cubicBezTo>
                    <a:pt x="14565" y="4417"/>
                    <a:pt x="578" y="16207"/>
                    <a:pt x="578" y="16207"/>
                  </a:cubicBezTo>
                  <a:cubicBezTo>
                    <a:pt x="578" y="16207"/>
                    <a:pt x="1" y="19558"/>
                    <a:pt x="9479" y="23372"/>
                  </a:cubicBezTo>
                  <a:cubicBezTo>
                    <a:pt x="14007" y="25195"/>
                    <a:pt x="18112" y="26226"/>
                    <a:pt x="23082" y="26226"/>
                  </a:cubicBezTo>
                  <a:cubicBezTo>
                    <a:pt x="28514" y="26226"/>
                    <a:pt x="34979" y="24994"/>
                    <a:pt x="44155" y="22217"/>
                  </a:cubicBezTo>
                  <a:cubicBezTo>
                    <a:pt x="61723" y="16901"/>
                    <a:pt x="64613" y="6382"/>
                    <a:pt x="64613" y="6382"/>
                  </a:cubicBezTo>
                  <a:cubicBezTo>
                    <a:pt x="64613" y="6382"/>
                    <a:pt x="45952" y="1"/>
                    <a:pt x="3301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3790025" y="1950950"/>
              <a:ext cx="1628575" cy="670075"/>
            </a:xfrm>
            <a:custGeom>
              <a:rect b="b" l="l" r="r" t="t"/>
              <a:pathLst>
                <a:path extrusionOk="0" h="26803" w="65143">
                  <a:moveTo>
                    <a:pt x="33185" y="587"/>
                  </a:moveTo>
                  <a:cubicBezTo>
                    <a:pt x="45124" y="587"/>
                    <a:pt x="62123" y="6082"/>
                    <a:pt x="64463" y="6858"/>
                  </a:cubicBezTo>
                  <a:cubicBezTo>
                    <a:pt x="63875" y="8490"/>
                    <a:pt x="59980" y="17488"/>
                    <a:pt x="44283" y="22239"/>
                  </a:cubicBezTo>
                  <a:cubicBezTo>
                    <a:pt x="35000" y="25048"/>
                    <a:pt x="28520" y="26226"/>
                    <a:pt x="23212" y="26226"/>
                  </a:cubicBezTo>
                  <a:cubicBezTo>
                    <a:pt x="18147" y="26226"/>
                    <a:pt x="14148" y="25153"/>
                    <a:pt x="9797" y="23403"/>
                  </a:cubicBezTo>
                  <a:cubicBezTo>
                    <a:pt x="1608" y="20107"/>
                    <a:pt x="1092" y="17193"/>
                    <a:pt x="1071" y="16640"/>
                  </a:cubicBezTo>
                  <a:cubicBezTo>
                    <a:pt x="2333" y="15595"/>
                    <a:pt x="15555" y="4773"/>
                    <a:pt x="26534" y="1403"/>
                  </a:cubicBezTo>
                  <a:cubicBezTo>
                    <a:pt x="28409" y="828"/>
                    <a:pt x="30686" y="587"/>
                    <a:pt x="33185" y="587"/>
                  </a:cubicBezTo>
                  <a:close/>
                  <a:moveTo>
                    <a:pt x="33254" y="1"/>
                  </a:moveTo>
                  <a:cubicBezTo>
                    <a:pt x="30522" y="1"/>
                    <a:pt x="28222" y="285"/>
                    <a:pt x="26366" y="855"/>
                  </a:cubicBezTo>
                  <a:cubicBezTo>
                    <a:pt x="14771" y="4414"/>
                    <a:pt x="746" y="16165"/>
                    <a:pt x="606" y="16283"/>
                  </a:cubicBezTo>
                  <a:cubicBezTo>
                    <a:pt x="554" y="16327"/>
                    <a:pt x="519" y="16387"/>
                    <a:pt x="508" y="16453"/>
                  </a:cubicBezTo>
                  <a:cubicBezTo>
                    <a:pt x="482" y="16600"/>
                    <a:pt x="1" y="20078"/>
                    <a:pt x="9583" y="23934"/>
                  </a:cubicBezTo>
                  <a:cubicBezTo>
                    <a:pt x="14005" y="25713"/>
                    <a:pt x="18065" y="26803"/>
                    <a:pt x="23202" y="26803"/>
                  </a:cubicBezTo>
                  <a:cubicBezTo>
                    <a:pt x="28563" y="26803"/>
                    <a:pt x="35101" y="25616"/>
                    <a:pt x="44449" y="22787"/>
                  </a:cubicBezTo>
                  <a:cubicBezTo>
                    <a:pt x="61968" y="17485"/>
                    <a:pt x="65073" y="6860"/>
                    <a:pt x="65102" y="6752"/>
                  </a:cubicBezTo>
                  <a:cubicBezTo>
                    <a:pt x="65142" y="6607"/>
                    <a:pt x="65061" y="6455"/>
                    <a:pt x="64918" y="6405"/>
                  </a:cubicBezTo>
                  <a:cubicBezTo>
                    <a:pt x="64851" y="6383"/>
                    <a:pt x="58135" y="4097"/>
                    <a:pt x="50078" y="2280"/>
                  </a:cubicBezTo>
                  <a:cubicBezTo>
                    <a:pt x="43349" y="761"/>
                    <a:pt x="37723" y="1"/>
                    <a:pt x="33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4289425" y="1687300"/>
              <a:ext cx="401700" cy="627925"/>
            </a:xfrm>
            <a:custGeom>
              <a:rect b="b" l="l" r="r" t="t"/>
              <a:pathLst>
                <a:path extrusionOk="0" h="25117" w="16068">
                  <a:moveTo>
                    <a:pt x="15837" y="1"/>
                  </a:moveTo>
                  <a:cubicBezTo>
                    <a:pt x="15837" y="1"/>
                    <a:pt x="10289" y="8555"/>
                    <a:pt x="7284" y="9363"/>
                  </a:cubicBezTo>
                  <a:cubicBezTo>
                    <a:pt x="6915" y="9462"/>
                    <a:pt x="6527" y="9506"/>
                    <a:pt x="6131" y="9506"/>
                  </a:cubicBezTo>
                  <a:cubicBezTo>
                    <a:pt x="3293" y="9506"/>
                    <a:pt x="1" y="7282"/>
                    <a:pt x="1" y="7282"/>
                  </a:cubicBezTo>
                  <a:lnTo>
                    <a:pt x="1" y="7282"/>
                  </a:lnTo>
                  <a:cubicBezTo>
                    <a:pt x="1" y="7282"/>
                    <a:pt x="1965" y="12599"/>
                    <a:pt x="3237" y="18263"/>
                  </a:cubicBezTo>
                  <a:cubicBezTo>
                    <a:pt x="4118" y="22190"/>
                    <a:pt x="5556" y="25117"/>
                    <a:pt x="7704" y="25117"/>
                  </a:cubicBezTo>
                  <a:cubicBezTo>
                    <a:pt x="8653" y="25117"/>
                    <a:pt x="9742" y="24544"/>
                    <a:pt x="10982" y="23233"/>
                  </a:cubicBezTo>
                  <a:cubicBezTo>
                    <a:pt x="15027" y="18956"/>
                    <a:pt x="16068" y="10403"/>
                    <a:pt x="16068" y="7745"/>
                  </a:cubicBezTo>
                  <a:cubicBezTo>
                    <a:pt x="16068" y="5086"/>
                    <a:pt x="15837" y="1"/>
                    <a:pt x="15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4280900" y="1680150"/>
              <a:ext cx="417425" cy="642250"/>
            </a:xfrm>
            <a:custGeom>
              <a:rect b="b" l="l" r="r" t="t"/>
              <a:pathLst>
                <a:path extrusionOk="0" h="25690" w="16697">
                  <a:moveTo>
                    <a:pt x="15930" y="1176"/>
                  </a:moveTo>
                  <a:cubicBezTo>
                    <a:pt x="15995" y="2750"/>
                    <a:pt x="16123" y="6071"/>
                    <a:pt x="16123" y="8031"/>
                  </a:cubicBezTo>
                  <a:cubicBezTo>
                    <a:pt x="16123" y="10142"/>
                    <a:pt x="15273" y="18928"/>
                    <a:pt x="11115" y="23323"/>
                  </a:cubicBezTo>
                  <a:cubicBezTo>
                    <a:pt x="9988" y="24515"/>
                    <a:pt x="8959" y="25117"/>
                    <a:pt x="8044" y="25117"/>
                  </a:cubicBezTo>
                  <a:cubicBezTo>
                    <a:pt x="7862" y="25117"/>
                    <a:pt x="7685" y="25093"/>
                    <a:pt x="7512" y="25045"/>
                  </a:cubicBezTo>
                  <a:cubicBezTo>
                    <a:pt x="5991" y="24626"/>
                    <a:pt x="4728" y="22359"/>
                    <a:pt x="3859" y="18487"/>
                  </a:cubicBezTo>
                  <a:cubicBezTo>
                    <a:pt x="2879" y="14124"/>
                    <a:pt x="1475" y="9925"/>
                    <a:pt x="886" y="8241"/>
                  </a:cubicBezTo>
                  <a:lnTo>
                    <a:pt x="886" y="8241"/>
                  </a:lnTo>
                  <a:cubicBezTo>
                    <a:pt x="2024" y="8903"/>
                    <a:pt x="4343" y="10079"/>
                    <a:pt x="6465" y="10079"/>
                  </a:cubicBezTo>
                  <a:cubicBezTo>
                    <a:pt x="6888" y="10079"/>
                    <a:pt x="7302" y="10032"/>
                    <a:pt x="7699" y="9926"/>
                  </a:cubicBezTo>
                  <a:cubicBezTo>
                    <a:pt x="10275" y="9232"/>
                    <a:pt x="14494" y="3292"/>
                    <a:pt x="15930" y="1176"/>
                  </a:cubicBezTo>
                  <a:close/>
                  <a:moveTo>
                    <a:pt x="16181" y="1"/>
                  </a:moveTo>
                  <a:cubicBezTo>
                    <a:pt x="16085" y="1"/>
                    <a:pt x="15993" y="48"/>
                    <a:pt x="15938" y="130"/>
                  </a:cubicBezTo>
                  <a:cubicBezTo>
                    <a:pt x="15883" y="215"/>
                    <a:pt x="10416" y="8601"/>
                    <a:pt x="7551" y="9373"/>
                  </a:cubicBezTo>
                  <a:cubicBezTo>
                    <a:pt x="7207" y="9465"/>
                    <a:pt x="6844" y="9506"/>
                    <a:pt x="6471" y="9506"/>
                  </a:cubicBezTo>
                  <a:cubicBezTo>
                    <a:pt x="3761" y="9506"/>
                    <a:pt x="540" y="7356"/>
                    <a:pt x="504" y="7331"/>
                  </a:cubicBezTo>
                  <a:cubicBezTo>
                    <a:pt x="452" y="7296"/>
                    <a:pt x="397" y="7281"/>
                    <a:pt x="344" y="7281"/>
                  </a:cubicBezTo>
                  <a:cubicBezTo>
                    <a:pt x="161" y="7281"/>
                    <a:pt x="0" y="7465"/>
                    <a:pt x="75" y="7668"/>
                  </a:cubicBezTo>
                  <a:cubicBezTo>
                    <a:pt x="93" y="7721"/>
                    <a:pt x="2047" y="13033"/>
                    <a:pt x="3299" y="18612"/>
                  </a:cubicBezTo>
                  <a:cubicBezTo>
                    <a:pt x="4231" y="22763"/>
                    <a:pt x="5598" y="25112"/>
                    <a:pt x="7361" y="25597"/>
                  </a:cubicBezTo>
                  <a:cubicBezTo>
                    <a:pt x="7583" y="25658"/>
                    <a:pt x="7812" y="25690"/>
                    <a:pt x="8043" y="25690"/>
                  </a:cubicBezTo>
                  <a:cubicBezTo>
                    <a:pt x="9120" y="25690"/>
                    <a:pt x="10290" y="25028"/>
                    <a:pt x="11533" y="23716"/>
                  </a:cubicBezTo>
                  <a:cubicBezTo>
                    <a:pt x="15820" y="19183"/>
                    <a:pt x="16697" y="10191"/>
                    <a:pt x="16697" y="8031"/>
                  </a:cubicBezTo>
                  <a:cubicBezTo>
                    <a:pt x="16697" y="5397"/>
                    <a:pt x="16468" y="325"/>
                    <a:pt x="16464" y="274"/>
                  </a:cubicBezTo>
                  <a:cubicBezTo>
                    <a:pt x="16459" y="149"/>
                    <a:pt x="16374" y="42"/>
                    <a:pt x="16254" y="10"/>
                  </a:cubicBezTo>
                  <a:cubicBezTo>
                    <a:pt x="16230" y="4"/>
                    <a:pt x="16205" y="1"/>
                    <a:pt x="16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4006250" y="1433125"/>
              <a:ext cx="156075" cy="236750"/>
            </a:xfrm>
            <a:custGeom>
              <a:rect b="b" l="l" r="r" t="t"/>
              <a:pathLst>
                <a:path extrusionOk="0" h="9470" w="6243">
                  <a:moveTo>
                    <a:pt x="2282" y="1"/>
                  </a:moveTo>
                  <a:cubicBezTo>
                    <a:pt x="1911" y="1"/>
                    <a:pt x="1517" y="236"/>
                    <a:pt x="1157" y="920"/>
                  </a:cubicBezTo>
                  <a:cubicBezTo>
                    <a:pt x="1" y="3116"/>
                    <a:pt x="1619" y="6352"/>
                    <a:pt x="2775" y="7739"/>
                  </a:cubicBezTo>
                  <a:cubicBezTo>
                    <a:pt x="3563" y="8685"/>
                    <a:pt x="4674" y="9470"/>
                    <a:pt x="5375" y="9470"/>
                  </a:cubicBezTo>
                  <a:cubicBezTo>
                    <a:pt x="5701" y="9470"/>
                    <a:pt x="5938" y="9299"/>
                    <a:pt x="6012" y="8895"/>
                  </a:cubicBezTo>
                  <a:cubicBezTo>
                    <a:pt x="6242" y="7623"/>
                    <a:pt x="3815" y="1152"/>
                    <a:pt x="3815" y="1152"/>
                  </a:cubicBezTo>
                  <a:cubicBezTo>
                    <a:pt x="3815" y="1152"/>
                    <a:pt x="3103" y="1"/>
                    <a:pt x="2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3998525" y="1425975"/>
              <a:ext cx="171050" cy="251075"/>
            </a:xfrm>
            <a:custGeom>
              <a:rect b="b" l="l" r="r" t="t"/>
              <a:pathLst>
                <a:path extrusionOk="0" h="10043" w="6842">
                  <a:moveTo>
                    <a:pt x="2591" y="574"/>
                  </a:moveTo>
                  <a:cubicBezTo>
                    <a:pt x="3116" y="574"/>
                    <a:pt x="3674" y="1267"/>
                    <a:pt x="3867" y="1566"/>
                  </a:cubicBezTo>
                  <a:cubicBezTo>
                    <a:pt x="4831" y="4140"/>
                    <a:pt x="6197" y="8258"/>
                    <a:pt x="6039" y="9131"/>
                  </a:cubicBezTo>
                  <a:cubicBezTo>
                    <a:pt x="5989" y="9408"/>
                    <a:pt x="5861" y="9441"/>
                    <a:pt x="5805" y="9456"/>
                  </a:cubicBezTo>
                  <a:cubicBezTo>
                    <a:pt x="5770" y="9466"/>
                    <a:pt x="5730" y="9470"/>
                    <a:pt x="5686" y="9470"/>
                  </a:cubicBezTo>
                  <a:cubicBezTo>
                    <a:pt x="5179" y="9470"/>
                    <a:pt x="4147" y="8854"/>
                    <a:pt x="3304" y="7844"/>
                  </a:cubicBezTo>
                  <a:cubicBezTo>
                    <a:pt x="2303" y="6642"/>
                    <a:pt x="598" y="3470"/>
                    <a:pt x="1719" y="1339"/>
                  </a:cubicBezTo>
                  <a:cubicBezTo>
                    <a:pt x="1981" y="842"/>
                    <a:pt x="2267" y="584"/>
                    <a:pt x="2570" y="574"/>
                  </a:cubicBezTo>
                  <a:close/>
                  <a:moveTo>
                    <a:pt x="2565" y="1"/>
                  </a:moveTo>
                  <a:cubicBezTo>
                    <a:pt x="2560" y="1"/>
                    <a:pt x="2556" y="1"/>
                    <a:pt x="2551" y="1"/>
                  </a:cubicBezTo>
                  <a:cubicBezTo>
                    <a:pt x="2028" y="19"/>
                    <a:pt x="1577" y="380"/>
                    <a:pt x="1212" y="1073"/>
                  </a:cubicBezTo>
                  <a:cubicBezTo>
                    <a:pt x="1" y="3374"/>
                    <a:pt x="1582" y="6672"/>
                    <a:pt x="2864" y="8210"/>
                  </a:cubicBezTo>
                  <a:cubicBezTo>
                    <a:pt x="3664" y="9169"/>
                    <a:pt x="4834" y="10043"/>
                    <a:pt x="5682" y="10043"/>
                  </a:cubicBezTo>
                  <a:cubicBezTo>
                    <a:pt x="5687" y="10043"/>
                    <a:pt x="5691" y="10043"/>
                    <a:pt x="5695" y="10043"/>
                  </a:cubicBezTo>
                  <a:cubicBezTo>
                    <a:pt x="5782" y="10043"/>
                    <a:pt x="5868" y="10031"/>
                    <a:pt x="5952" y="10010"/>
                  </a:cubicBezTo>
                  <a:cubicBezTo>
                    <a:pt x="6151" y="9957"/>
                    <a:pt x="6501" y="9786"/>
                    <a:pt x="6602" y="9233"/>
                  </a:cubicBezTo>
                  <a:cubicBezTo>
                    <a:pt x="6842" y="7922"/>
                    <a:pt x="4644" y="2007"/>
                    <a:pt x="4392" y="1337"/>
                  </a:cubicBezTo>
                  <a:cubicBezTo>
                    <a:pt x="4386" y="1320"/>
                    <a:pt x="4377" y="1302"/>
                    <a:pt x="4368" y="1287"/>
                  </a:cubicBezTo>
                  <a:cubicBezTo>
                    <a:pt x="4285" y="1153"/>
                    <a:pt x="3531" y="1"/>
                    <a:pt x="2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3786425" y="639000"/>
              <a:ext cx="1178075" cy="895675"/>
            </a:xfrm>
            <a:custGeom>
              <a:rect b="b" l="l" r="r" t="t"/>
              <a:pathLst>
                <a:path extrusionOk="0" h="35827" w="47123">
                  <a:moveTo>
                    <a:pt x="24976" y="1"/>
                  </a:moveTo>
                  <a:cubicBezTo>
                    <a:pt x="24800" y="1"/>
                    <a:pt x="24623" y="11"/>
                    <a:pt x="24445" y="34"/>
                  </a:cubicBezTo>
                  <a:cubicBezTo>
                    <a:pt x="21878" y="364"/>
                    <a:pt x="21160" y="2175"/>
                    <a:pt x="21160" y="2175"/>
                  </a:cubicBezTo>
                  <a:cubicBezTo>
                    <a:pt x="21160" y="2175"/>
                    <a:pt x="18949" y="1363"/>
                    <a:pt x="16825" y="1363"/>
                  </a:cubicBezTo>
                  <a:cubicBezTo>
                    <a:pt x="15819" y="1363"/>
                    <a:pt x="14833" y="1545"/>
                    <a:pt x="14110" y="2081"/>
                  </a:cubicBezTo>
                  <a:cubicBezTo>
                    <a:pt x="11861" y="3749"/>
                    <a:pt x="10921" y="5555"/>
                    <a:pt x="10921" y="5555"/>
                  </a:cubicBezTo>
                  <a:cubicBezTo>
                    <a:pt x="10921" y="5555"/>
                    <a:pt x="10526" y="5484"/>
                    <a:pt x="9968" y="5484"/>
                  </a:cubicBezTo>
                  <a:cubicBezTo>
                    <a:pt x="9007" y="5484"/>
                    <a:pt x="7566" y="5694"/>
                    <a:pt x="6833" y="6835"/>
                  </a:cubicBezTo>
                  <a:cubicBezTo>
                    <a:pt x="5672" y="8639"/>
                    <a:pt x="5691" y="10822"/>
                    <a:pt x="5691" y="10822"/>
                  </a:cubicBezTo>
                  <a:cubicBezTo>
                    <a:pt x="5691" y="10822"/>
                    <a:pt x="5618" y="10806"/>
                    <a:pt x="5499" y="10806"/>
                  </a:cubicBezTo>
                  <a:cubicBezTo>
                    <a:pt x="5138" y="10806"/>
                    <a:pt x="4357" y="10953"/>
                    <a:pt x="3916" y="12132"/>
                  </a:cubicBezTo>
                  <a:cubicBezTo>
                    <a:pt x="3916" y="12132"/>
                    <a:pt x="1172" y="13188"/>
                    <a:pt x="815" y="15851"/>
                  </a:cubicBezTo>
                  <a:cubicBezTo>
                    <a:pt x="457" y="18515"/>
                    <a:pt x="1941" y="20354"/>
                    <a:pt x="1941" y="20354"/>
                  </a:cubicBezTo>
                  <a:cubicBezTo>
                    <a:pt x="1941" y="20354"/>
                    <a:pt x="0" y="22270"/>
                    <a:pt x="436" y="24702"/>
                  </a:cubicBezTo>
                  <a:cubicBezTo>
                    <a:pt x="873" y="27133"/>
                    <a:pt x="3745" y="28263"/>
                    <a:pt x="3745" y="28263"/>
                  </a:cubicBezTo>
                  <a:cubicBezTo>
                    <a:pt x="3745" y="28263"/>
                    <a:pt x="2970" y="30678"/>
                    <a:pt x="4355" y="32395"/>
                  </a:cubicBezTo>
                  <a:cubicBezTo>
                    <a:pt x="4936" y="33116"/>
                    <a:pt x="5623" y="33326"/>
                    <a:pt x="6225" y="33326"/>
                  </a:cubicBezTo>
                  <a:cubicBezTo>
                    <a:pt x="7057" y="33326"/>
                    <a:pt x="7725" y="32926"/>
                    <a:pt x="7725" y="32926"/>
                  </a:cubicBezTo>
                  <a:lnTo>
                    <a:pt x="7725" y="32926"/>
                  </a:lnTo>
                  <a:cubicBezTo>
                    <a:pt x="7725" y="32926"/>
                    <a:pt x="7677" y="34623"/>
                    <a:pt x="9373" y="35374"/>
                  </a:cubicBezTo>
                  <a:cubicBezTo>
                    <a:pt x="9966" y="35636"/>
                    <a:pt x="10628" y="35721"/>
                    <a:pt x="11240" y="35721"/>
                  </a:cubicBezTo>
                  <a:cubicBezTo>
                    <a:pt x="12378" y="35721"/>
                    <a:pt x="13338" y="35426"/>
                    <a:pt x="13338" y="35426"/>
                  </a:cubicBezTo>
                  <a:cubicBezTo>
                    <a:pt x="13338" y="35426"/>
                    <a:pt x="13867" y="35676"/>
                    <a:pt x="15397" y="35818"/>
                  </a:cubicBezTo>
                  <a:cubicBezTo>
                    <a:pt x="15455" y="35824"/>
                    <a:pt x="15513" y="35826"/>
                    <a:pt x="15571" y="35826"/>
                  </a:cubicBezTo>
                  <a:cubicBezTo>
                    <a:pt x="17046" y="35826"/>
                    <a:pt x="18528" y="34162"/>
                    <a:pt x="18528" y="34162"/>
                  </a:cubicBezTo>
                  <a:lnTo>
                    <a:pt x="43240" y="30488"/>
                  </a:lnTo>
                  <a:cubicBezTo>
                    <a:pt x="43240" y="30488"/>
                    <a:pt x="45366" y="30153"/>
                    <a:pt x="46207" y="28223"/>
                  </a:cubicBezTo>
                  <a:cubicBezTo>
                    <a:pt x="47048" y="26294"/>
                    <a:pt x="44830" y="21654"/>
                    <a:pt x="44830" y="21654"/>
                  </a:cubicBezTo>
                  <a:cubicBezTo>
                    <a:pt x="44830" y="21654"/>
                    <a:pt x="47123" y="20715"/>
                    <a:pt x="46446" y="17309"/>
                  </a:cubicBezTo>
                  <a:cubicBezTo>
                    <a:pt x="45768" y="13904"/>
                    <a:pt x="44734" y="13163"/>
                    <a:pt x="44734" y="13163"/>
                  </a:cubicBezTo>
                  <a:cubicBezTo>
                    <a:pt x="44734" y="13163"/>
                    <a:pt x="46163" y="8452"/>
                    <a:pt x="43490" y="6353"/>
                  </a:cubicBezTo>
                  <a:cubicBezTo>
                    <a:pt x="42168" y="5315"/>
                    <a:pt x="41097" y="5053"/>
                    <a:pt x="40353" y="5053"/>
                  </a:cubicBezTo>
                  <a:cubicBezTo>
                    <a:pt x="39593" y="5053"/>
                    <a:pt x="39174" y="5326"/>
                    <a:pt x="39174" y="5326"/>
                  </a:cubicBezTo>
                  <a:cubicBezTo>
                    <a:pt x="39174" y="5326"/>
                    <a:pt x="37145" y="1001"/>
                    <a:pt x="33942" y="1001"/>
                  </a:cubicBezTo>
                  <a:cubicBezTo>
                    <a:pt x="33872" y="1001"/>
                    <a:pt x="33801" y="1003"/>
                    <a:pt x="33730" y="1007"/>
                  </a:cubicBezTo>
                  <a:cubicBezTo>
                    <a:pt x="30402" y="1205"/>
                    <a:pt x="29454" y="1921"/>
                    <a:pt x="29454" y="1921"/>
                  </a:cubicBezTo>
                  <a:cubicBezTo>
                    <a:pt x="29454" y="1921"/>
                    <a:pt x="27339" y="1"/>
                    <a:pt x="24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3780700" y="631800"/>
              <a:ext cx="1188200" cy="910025"/>
            </a:xfrm>
            <a:custGeom>
              <a:rect b="b" l="l" r="r" t="t"/>
              <a:pathLst>
                <a:path extrusionOk="0" h="36401" w="47528">
                  <a:moveTo>
                    <a:pt x="25211" y="573"/>
                  </a:moveTo>
                  <a:cubicBezTo>
                    <a:pt x="27433" y="573"/>
                    <a:pt x="29470" y="2399"/>
                    <a:pt x="29492" y="2420"/>
                  </a:cubicBezTo>
                  <a:cubicBezTo>
                    <a:pt x="29546" y="2468"/>
                    <a:pt x="29615" y="2493"/>
                    <a:pt x="29683" y="2493"/>
                  </a:cubicBezTo>
                  <a:cubicBezTo>
                    <a:pt x="29743" y="2493"/>
                    <a:pt x="29803" y="2474"/>
                    <a:pt x="29854" y="2437"/>
                  </a:cubicBezTo>
                  <a:cubicBezTo>
                    <a:pt x="29863" y="2431"/>
                    <a:pt x="30821" y="1767"/>
                    <a:pt x="33976" y="1580"/>
                  </a:cubicBezTo>
                  <a:cubicBezTo>
                    <a:pt x="34042" y="1575"/>
                    <a:pt x="34105" y="1574"/>
                    <a:pt x="34169" y="1574"/>
                  </a:cubicBezTo>
                  <a:cubicBezTo>
                    <a:pt x="37153" y="1574"/>
                    <a:pt x="39124" y="5691"/>
                    <a:pt x="39144" y="5734"/>
                  </a:cubicBezTo>
                  <a:cubicBezTo>
                    <a:pt x="39193" y="5839"/>
                    <a:pt x="39296" y="5899"/>
                    <a:pt x="39403" y="5899"/>
                  </a:cubicBezTo>
                  <a:cubicBezTo>
                    <a:pt x="39456" y="5899"/>
                    <a:pt x="39510" y="5884"/>
                    <a:pt x="39559" y="5852"/>
                  </a:cubicBezTo>
                  <a:cubicBezTo>
                    <a:pt x="39566" y="5848"/>
                    <a:pt x="39925" y="5624"/>
                    <a:pt x="40579" y="5624"/>
                  </a:cubicBezTo>
                  <a:cubicBezTo>
                    <a:pt x="41264" y="5624"/>
                    <a:pt x="42273" y="5869"/>
                    <a:pt x="43542" y="6866"/>
                  </a:cubicBezTo>
                  <a:cubicBezTo>
                    <a:pt x="46028" y="8816"/>
                    <a:pt x="44703" y="13321"/>
                    <a:pt x="44689" y="13366"/>
                  </a:cubicBezTo>
                  <a:cubicBezTo>
                    <a:pt x="44656" y="13482"/>
                    <a:pt x="44697" y="13606"/>
                    <a:pt x="44793" y="13680"/>
                  </a:cubicBezTo>
                  <a:cubicBezTo>
                    <a:pt x="44802" y="13687"/>
                    <a:pt x="45757" y="14451"/>
                    <a:pt x="46393" y="17653"/>
                  </a:cubicBezTo>
                  <a:cubicBezTo>
                    <a:pt x="47013" y="20769"/>
                    <a:pt x="45033" y="21642"/>
                    <a:pt x="44950" y="21677"/>
                  </a:cubicBezTo>
                  <a:cubicBezTo>
                    <a:pt x="44797" y="21739"/>
                    <a:pt x="44729" y="21917"/>
                    <a:pt x="44800" y="22065"/>
                  </a:cubicBezTo>
                  <a:cubicBezTo>
                    <a:pt x="45401" y="23324"/>
                    <a:pt x="46819" y="26912"/>
                    <a:pt x="46173" y="28396"/>
                  </a:cubicBezTo>
                  <a:cubicBezTo>
                    <a:pt x="45407" y="30153"/>
                    <a:pt x="43443" y="30490"/>
                    <a:pt x="43427" y="30493"/>
                  </a:cubicBezTo>
                  <a:lnTo>
                    <a:pt x="18715" y="34166"/>
                  </a:lnTo>
                  <a:cubicBezTo>
                    <a:pt x="18648" y="34175"/>
                    <a:pt x="18588" y="34209"/>
                    <a:pt x="18543" y="34259"/>
                  </a:cubicBezTo>
                  <a:cubicBezTo>
                    <a:pt x="18528" y="34275"/>
                    <a:pt x="17146" y="35828"/>
                    <a:pt x="15811" y="35828"/>
                  </a:cubicBezTo>
                  <a:cubicBezTo>
                    <a:pt x="15758" y="35828"/>
                    <a:pt x="15705" y="35826"/>
                    <a:pt x="15652" y="35821"/>
                  </a:cubicBezTo>
                  <a:cubicBezTo>
                    <a:pt x="14215" y="35688"/>
                    <a:pt x="13692" y="35457"/>
                    <a:pt x="13690" y="35456"/>
                  </a:cubicBezTo>
                  <a:cubicBezTo>
                    <a:pt x="13650" y="35438"/>
                    <a:pt x="13609" y="35428"/>
                    <a:pt x="13567" y="35428"/>
                  </a:cubicBezTo>
                  <a:cubicBezTo>
                    <a:pt x="13538" y="35428"/>
                    <a:pt x="13510" y="35432"/>
                    <a:pt x="13483" y="35441"/>
                  </a:cubicBezTo>
                  <a:cubicBezTo>
                    <a:pt x="13469" y="35446"/>
                    <a:pt x="12546" y="35723"/>
                    <a:pt x="11467" y="35723"/>
                  </a:cubicBezTo>
                  <a:cubicBezTo>
                    <a:pt x="10890" y="35723"/>
                    <a:pt x="10267" y="35643"/>
                    <a:pt x="9717" y="35399"/>
                  </a:cubicBezTo>
                  <a:cubicBezTo>
                    <a:pt x="8227" y="34739"/>
                    <a:pt x="8240" y="33282"/>
                    <a:pt x="8241" y="33221"/>
                  </a:cubicBezTo>
                  <a:cubicBezTo>
                    <a:pt x="8244" y="33050"/>
                    <a:pt x="8105" y="32927"/>
                    <a:pt x="7953" y="32927"/>
                  </a:cubicBezTo>
                  <a:cubicBezTo>
                    <a:pt x="7904" y="32927"/>
                    <a:pt x="7854" y="32939"/>
                    <a:pt x="7807" y="32968"/>
                  </a:cubicBezTo>
                  <a:cubicBezTo>
                    <a:pt x="7765" y="32993"/>
                    <a:pt x="7184" y="33333"/>
                    <a:pt x="6466" y="33333"/>
                  </a:cubicBezTo>
                  <a:cubicBezTo>
                    <a:pt x="5933" y="33333"/>
                    <a:pt x="5325" y="33145"/>
                    <a:pt x="4807" y="32504"/>
                  </a:cubicBezTo>
                  <a:cubicBezTo>
                    <a:pt x="3538" y="30932"/>
                    <a:pt x="4240" y="28661"/>
                    <a:pt x="4247" y="28639"/>
                  </a:cubicBezTo>
                  <a:cubicBezTo>
                    <a:pt x="4292" y="28494"/>
                    <a:pt x="4219" y="28340"/>
                    <a:pt x="4079" y="28285"/>
                  </a:cubicBezTo>
                  <a:cubicBezTo>
                    <a:pt x="4052" y="28274"/>
                    <a:pt x="1349" y="27180"/>
                    <a:pt x="948" y="24939"/>
                  </a:cubicBezTo>
                  <a:cubicBezTo>
                    <a:pt x="543" y="22690"/>
                    <a:pt x="2353" y="20864"/>
                    <a:pt x="2372" y="20846"/>
                  </a:cubicBezTo>
                  <a:cubicBezTo>
                    <a:pt x="2476" y="20743"/>
                    <a:pt x="2485" y="20577"/>
                    <a:pt x="2394" y="20463"/>
                  </a:cubicBezTo>
                  <a:cubicBezTo>
                    <a:pt x="2380" y="20445"/>
                    <a:pt x="992" y="18679"/>
                    <a:pt x="1327" y="16178"/>
                  </a:cubicBezTo>
                  <a:cubicBezTo>
                    <a:pt x="1657" y="13719"/>
                    <a:pt x="4223" y="12698"/>
                    <a:pt x="4248" y="12687"/>
                  </a:cubicBezTo>
                  <a:cubicBezTo>
                    <a:pt x="4325" y="12658"/>
                    <a:pt x="4385" y="12597"/>
                    <a:pt x="4414" y="12521"/>
                  </a:cubicBezTo>
                  <a:cubicBezTo>
                    <a:pt x="4796" y="11498"/>
                    <a:pt x="5446" y="11380"/>
                    <a:pt x="5726" y="11380"/>
                  </a:cubicBezTo>
                  <a:cubicBezTo>
                    <a:pt x="5803" y="11380"/>
                    <a:pt x="5852" y="11389"/>
                    <a:pt x="5860" y="11390"/>
                  </a:cubicBezTo>
                  <a:cubicBezTo>
                    <a:pt x="5879" y="11394"/>
                    <a:pt x="5899" y="11396"/>
                    <a:pt x="5919" y="11396"/>
                  </a:cubicBezTo>
                  <a:cubicBezTo>
                    <a:pt x="5984" y="11396"/>
                    <a:pt x="6049" y="11374"/>
                    <a:pt x="6102" y="11333"/>
                  </a:cubicBezTo>
                  <a:cubicBezTo>
                    <a:pt x="6169" y="11277"/>
                    <a:pt x="6208" y="11195"/>
                    <a:pt x="6207" y="11108"/>
                  </a:cubicBezTo>
                  <a:cubicBezTo>
                    <a:pt x="6207" y="11087"/>
                    <a:pt x="6202" y="8990"/>
                    <a:pt x="7305" y="7275"/>
                  </a:cubicBezTo>
                  <a:cubicBezTo>
                    <a:pt x="7965" y="6248"/>
                    <a:pt x="9303" y="6058"/>
                    <a:pt x="10201" y="6058"/>
                  </a:cubicBezTo>
                  <a:cubicBezTo>
                    <a:pt x="10720" y="6058"/>
                    <a:pt x="11092" y="6121"/>
                    <a:pt x="11102" y="6123"/>
                  </a:cubicBezTo>
                  <a:cubicBezTo>
                    <a:pt x="11118" y="6126"/>
                    <a:pt x="11135" y="6127"/>
                    <a:pt x="11152" y="6127"/>
                  </a:cubicBezTo>
                  <a:cubicBezTo>
                    <a:pt x="11257" y="6127"/>
                    <a:pt x="11356" y="6069"/>
                    <a:pt x="11405" y="5973"/>
                  </a:cubicBezTo>
                  <a:cubicBezTo>
                    <a:pt x="11415" y="5955"/>
                    <a:pt x="12340" y="4206"/>
                    <a:pt x="14511" y="2597"/>
                  </a:cubicBezTo>
                  <a:cubicBezTo>
                    <a:pt x="15177" y="2103"/>
                    <a:pt x="16097" y="1934"/>
                    <a:pt x="17046" y="1934"/>
                  </a:cubicBezTo>
                  <a:cubicBezTo>
                    <a:pt x="19088" y="1934"/>
                    <a:pt x="21260" y="2718"/>
                    <a:pt x="21292" y="2729"/>
                  </a:cubicBezTo>
                  <a:cubicBezTo>
                    <a:pt x="21324" y="2741"/>
                    <a:pt x="21357" y="2746"/>
                    <a:pt x="21390" y="2746"/>
                  </a:cubicBezTo>
                  <a:cubicBezTo>
                    <a:pt x="21503" y="2746"/>
                    <a:pt x="21610" y="2678"/>
                    <a:pt x="21655" y="2567"/>
                  </a:cubicBezTo>
                  <a:cubicBezTo>
                    <a:pt x="21683" y="2500"/>
                    <a:pt x="22357" y="907"/>
                    <a:pt x="24713" y="605"/>
                  </a:cubicBezTo>
                  <a:cubicBezTo>
                    <a:pt x="24879" y="583"/>
                    <a:pt x="25046" y="573"/>
                    <a:pt x="25211" y="573"/>
                  </a:cubicBezTo>
                  <a:close/>
                  <a:moveTo>
                    <a:pt x="25211" y="0"/>
                  </a:moveTo>
                  <a:cubicBezTo>
                    <a:pt x="25022" y="0"/>
                    <a:pt x="24831" y="12"/>
                    <a:pt x="24639" y="37"/>
                  </a:cubicBezTo>
                  <a:cubicBezTo>
                    <a:pt x="22487" y="313"/>
                    <a:pt x="21553" y="1567"/>
                    <a:pt x="21245" y="2109"/>
                  </a:cubicBezTo>
                  <a:cubicBezTo>
                    <a:pt x="20605" y="1895"/>
                    <a:pt x="18822" y="1362"/>
                    <a:pt x="17066" y="1362"/>
                  </a:cubicBezTo>
                  <a:cubicBezTo>
                    <a:pt x="16004" y="1362"/>
                    <a:pt x="14952" y="1557"/>
                    <a:pt x="14170" y="2137"/>
                  </a:cubicBezTo>
                  <a:cubicBezTo>
                    <a:pt x="12279" y="3538"/>
                    <a:pt x="11298" y="5024"/>
                    <a:pt x="10998" y="5531"/>
                  </a:cubicBezTo>
                  <a:cubicBezTo>
                    <a:pt x="10818" y="5509"/>
                    <a:pt x="10532" y="5482"/>
                    <a:pt x="10188" y="5482"/>
                  </a:cubicBezTo>
                  <a:cubicBezTo>
                    <a:pt x="9166" y="5482"/>
                    <a:pt x="7628" y="5713"/>
                    <a:pt x="6821" y="6966"/>
                  </a:cubicBezTo>
                  <a:cubicBezTo>
                    <a:pt x="5876" y="8438"/>
                    <a:pt x="5683" y="10124"/>
                    <a:pt x="5643" y="10805"/>
                  </a:cubicBezTo>
                  <a:cubicBezTo>
                    <a:pt x="5116" y="10832"/>
                    <a:pt x="4363" y="11143"/>
                    <a:pt x="3923" y="12202"/>
                  </a:cubicBezTo>
                  <a:cubicBezTo>
                    <a:pt x="3366" y="12448"/>
                    <a:pt x="1096" y="13594"/>
                    <a:pt x="760" y="16101"/>
                  </a:cubicBezTo>
                  <a:cubicBezTo>
                    <a:pt x="455" y="18373"/>
                    <a:pt x="1419" y="20056"/>
                    <a:pt x="1801" y="20620"/>
                  </a:cubicBezTo>
                  <a:cubicBezTo>
                    <a:pt x="1317" y="21170"/>
                    <a:pt x="0" y="22899"/>
                    <a:pt x="384" y="25039"/>
                  </a:cubicBezTo>
                  <a:cubicBezTo>
                    <a:pt x="773" y="27205"/>
                    <a:pt x="2910" y="28375"/>
                    <a:pt x="3634" y="28714"/>
                  </a:cubicBezTo>
                  <a:cubicBezTo>
                    <a:pt x="3469" y="29403"/>
                    <a:pt x="3149" y="31361"/>
                    <a:pt x="4362" y="32862"/>
                  </a:cubicBezTo>
                  <a:cubicBezTo>
                    <a:pt x="4993" y="33645"/>
                    <a:pt x="5770" y="33899"/>
                    <a:pt x="6477" y="33899"/>
                  </a:cubicBezTo>
                  <a:cubicBezTo>
                    <a:pt x="6935" y="33899"/>
                    <a:pt x="7365" y="33792"/>
                    <a:pt x="7707" y="33654"/>
                  </a:cubicBezTo>
                  <a:cubicBezTo>
                    <a:pt x="7809" y="34265"/>
                    <a:pt x="8178" y="35345"/>
                    <a:pt x="9486" y="35924"/>
                  </a:cubicBezTo>
                  <a:cubicBezTo>
                    <a:pt x="10123" y="36206"/>
                    <a:pt x="10829" y="36297"/>
                    <a:pt x="11475" y="36297"/>
                  </a:cubicBezTo>
                  <a:cubicBezTo>
                    <a:pt x="12439" y="36297"/>
                    <a:pt x="13271" y="36094"/>
                    <a:pt x="13553" y="36017"/>
                  </a:cubicBezTo>
                  <a:cubicBezTo>
                    <a:pt x="13782" y="36099"/>
                    <a:pt x="14397" y="36280"/>
                    <a:pt x="15600" y="36391"/>
                  </a:cubicBezTo>
                  <a:cubicBezTo>
                    <a:pt x="15666" y="36397"/>
                    <a:pt x="15733" y="36400"/>
                    <a:pt x="15799" y="36400"/>
                  </a:cubicBezTo>
                  <a:cubicBezTo>
                    <a:pt x="17212" y="36400"/>
                    <a:pt x="18572" y="35064"/>
                    <a:pt x="18899" y="34717"/>
                  </a:cubicBezTo>
                  <a:lnTo>
                    <a:pt x="43513" y="31058"/>
                  </a:lnTo>
                  <a:cubicBezTo>
                    <a:pt x="43606" y="31044"/>
                    <a:pt x="45806" y="30675"/>
                    <a:pt x="46698" y="28625"/>
                  </a:cubicBezTo>
                  <a:cubicBezTo>
                    <a:pt x="47476" y="26840"/>
                    <a:pt x="45885" y="23069"/>
                    <a:pt x="45430" y="22063"/>
                  </a:cubicBezTo>
                  <a:cubicBezTo>
                    <a:pt x="46054" y="21672"/>
                    <a:pt x="47528" y="20418"/>
                    <a:pt x="46955" y="17540"/>
                  </a:cubicBezTo>
                  <a:cubicBezTo>
                    <a:pt x="46410" y="14800"/>
                    <a:pt x="45619" y="13713"/>
                    <a:pt x="45286" y="13361"/>
                  </a:cubicBezTo>
                  <a:cubicBezTo>
                    <a:pt x="45525" y="12462"/>
                    <a:pt x="46428" y="8401"/>
                    <a:pt x="43896" y="6416"/>
                  </a:cubicBezTo>
                  <a:cubicBezTo>
                    <a:pt x="42515" y="5332"/>
                    <a:pt x="41384" y="5051"/>
                    <a:pt x="40583" y="5051"/>
                  </a:cubicBezTo>
                  <a:cubicBezTo>
                    <a:pt x="40115" y="5051"/>
                    <a:pt x="39760" y="5147"/>
                    <a:pt x="39534" y="5234"/>
                  </a:cubicBezTo>
                  <a:cubicBezTo>
                    <a:pt x="39027" y="4273"/>
                    <a:pt x="37110" y="1001"/>
                    <a:pt x="34176" y="1001"/>
                  </a:cubicBezTo>
                  <a:cubicBezTo>
                    <a:pt x="34099" y="1001"/>
                    <a:pt x="34021" y="1004"/>
                    <a:pt x="33942" y="1008"/>
                  </a:cubicBezTo>
                  <a:cubicBezTo>
                    <a:pt x="31353" y="1162"/>
                    <a:pt x="30153" y="1633"/>
                    <a:pt x="29716" y="1858"/>
                  </a:cubicBezTo>
                  <a:cubicBezTo>
                    <a:pt x="29166" y="1404"/>
                    <a:pt x="27298" y="0"/>
                    <a:pt x="25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4049600" y="1095975"/>
              <a:ext cx="848475" cy="906800"/>
            </a:xfrm>
            <a:custGeom>
              <a:rect b="b" l="l" r="r" t="t"/>
              <a:pathLst>
                <a:path extrusionOk="0" h="36272" w="33939">
                  <a:moveTo>
                    <a:pt x="11786" y="1"/>
                  </a:moveTo>
                  <a:cubicBezTo>
                    <a:pt x="10768" y="1"/>
                    <a:pt x="9651" y="90"/>
                    <a:pt x="8438" y="305"/>
                  </a:cubicBezTo>
                  <a:cubicBezTo>
                    <a:pt x="1272" y="1576"/>
                    <a:pt x="1" y="7818"/>
                    <a:pt x="1" y="7818"/>
                  </a:cubicBezTo>
                  <a:cubicBezTo>
                    <a:pt x="1" y="7818"/>
                    <a:pt x="1388" y="15678"/>
                    <a:pt x="4278" y="23769"/>
                  </a:cubicBezTo>
                  <a:cubicBezTo>
                    <a:pt x="7167" y="31859"/>
                    <a:pt x="10981" y="34865"/>
                    <a:pt x="14911" y="36136"/>
                  </a:cubicBezTo>
                  <a:cubicBezTo>
                    <a:pt x="15195" y="36228"/>
                    <a:pt x="15488" y="36272"/>
                    <a:pt x="15790" y="36272"/>
                  </a:cubicBezTo>
                  <a:cubicBezTo>
                    <a:pt x="19669" y="36272"/>
                    <a:pt x="24845" y="29065"/>
                    <a:pt x="26239" y="24346"/>
                  </a:cubicBezTo>
                  <a:cubicBezTo>
                    <a:pt x="27741" y="19261"/>
                    <a:pt x="27626" y="18336"/>
                    <a:pt x="27626" y="18336"/>
                  </a:cubicBezTo>
                  <a:cubicBezTo>
                    <a:pt x="27626" y="18336"/>
                    <a:pt x="31787" y="17296"/>
                    <a:pt x="32944" y="13251"/>
                  </a:cubicBezTo>
                  <a:cubicBezTo>
                    <a:pt x="33939" y="9766"/>
                    <a:pt x="31933" y="7397"/>
                    <a:pt x="29881" y="7397"/>
                  </a:cubicBezTo>
                  <a:cubicBezTo>
                    <a:pt x="29550" y="7397"/>
                    <a:pt x="29219" y="7458"/>
                    <a:pt x="28898" y="7587"/>
                  </a:cubicBezTo>
                  <a:cubicBezTo>
                    <a:pt x="26586" y="8511"/>
                    <a:pt x="26124" y="11516"/>
                    <a:pt x="26124" y="11516"/>
                  </a:cubicBezTo>
                  <a:cubicBezTo>
                    <a:pt x="26124" y="11516"/>
                    <a:pt x="22194" y="9436"/>
                    <a:pt x="20691" y="6778"/>
                  </a:cubicBezTo>
                  <a:cubicBezTo>
                    <a:pt x="19188" y="4119"/>
                    <a:pt x="19419" y="2155"/>
                    <a:pt x="19419" y="2155"/>
                  </a:cubicBezTo>
                  <a:cubicBezTo>
                    <a:pt x="19419" y="2155"/>
                    <a:pt x="16787" y="1"/>
                    <a:pt x="11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4042400" y="1088725"/>
              <a:ext cx="852950" cy="921250"/>
            </a:xfrm>
            <a:custGeom>
              <a:rect b="b" l="l" r="r" t="t"/>
              <a:pathLst>
                <a:path extrusionOk="0" h="36850" w="34118">
                  <a:moveTo>
                    <a:pt x="12049" y="580"/>
                  </a:moveTo>
                  <a:cubicBezTo>
                    <a:pt x="16330" y="580"/>
                    <a:pt x="18858" y="2189"/>
                    <a:pt x="19411" y="2581"/>
                  </a:cubicBezTo>
                  <a:cubicBezTo>
                    <a:pt x="19388" y="3126"/>
                    <a:pt x="19433" y="4916"/>
                    <a:pt x="20729" y="7209"/>
                  </a:cubicBezTo>
                  <a:cubicBezTo>
                    <a:pt x="22256" y="9909"/>
                    <a:pt x="26113" y="11973"/>
                    <a:pt x="26277" y="12060"/>
                  </a:cubicBezTo>
                  <a:cubicBezTo>
                    <a:pt x="26320" y="12082"/>
                    <a:pt x="26366" y="12093"/>
                    <a:pt x="26412" y="12093"/>
                  </a:cubicBezTo>
                  <a:cubicBezTo>
                    <a:pt x="26456" y="12093"/>
                    <a:pt x="26500" y="12083"/>
                    <a:pt x="26540" y="12063"/>
                  </a:cubicBezTo>
                  <a:cubicBezTo>
                    <a:pt x="26622" y="12022"/>
                    <a:pt x="26680" y="11942"/>
                    <a:pt x="26694" y="11850"/>
                  </a:cubicBezTo>
                  <a:cubicBezTo>
                    <a:pt x="26699" y="11823"/>
                    <a:pt x="27157" y="8996"/>
                    <a:pt x="29292" y="8143"/>
                  </a:cubicBezTo>
                  <a:cubicBezTo>
                    <a:pt x="29578" y="8028"/>
                    <a:pt x="29876" y="7972"/>
                    <a:pt x="30174" y="7972"/>
                  </a:cubicBezTo>
                  <a:cubicBezTo>
                    <a:pt x="30807" y="7972"/>
                    <a:pt x="31444" y="8226"/>
                    <a:pt x="31980" y="8709"/>
                  </a:cubicBezTo>
                  <a:cubicBezTo>
                    <a:pt x="33141" y="9758"/>
                    <a:pt x="33506" y="11535"/>
                    <a:pt x="32956" y="13462"/>
                  </a:cubicBezTo>
                  <a:cubicBezTo>
                    <a:pt x="31861" y="17295"/>
                    <a:pt x="27884" y="18338"/>
                    <a:pt x="27844" y="18349"/>
                  </a:cubicBezTo>
                  <a:cubicBezTo>
                    <a:pt x="27709" y="18382"/>
                    <a:pt x="27618" y="18515"/>
                    <a:pt x="27629" y="18654"/>
                  </a:cubicBezTo>
                  <a:cubicBezTo>
                    <a:pt x="27632" y="18695"/>
                    <a:pt x="27687" y="19701"/>
                    <a:pt x="26252" y="24557"/>
                  </a:cubicBezTo>
                  <a:cubicBezTo>
                    <a:pt x="25122" y="28383"/>
                    <a:pt x="21473" y="33906"/>
                    <a:pt x="18047" y="35713"/>
                  </a:cubicBezTo>
                  <a:cubicBezTo>
                    <a:pt x="17337" y="36088"/>
                    <a:pt x="16679" y="36276"/>
                    <a:pt x="16081" y="36276"/>
                  </a:cubicBezTo>
                  <a:cubicBezTo>
                    <a:pt x="15803" y="36276"/>
                    <a:pt x="15539" y="36236"/>
                    <a:pt x="15288" y="36155"/>
                  </a:cubicBezTo>
                  <a:cubicBezTo>
                    <a:pt x="12328" y="35197"/>
                    <a:pt x="8024" y="32891"/>
                    <a:pt x="4836" y="23963"/>
                  </a:cubicBezTo>
                  <a:cubicBezTo>
                    <a:pt x="2115" y="16346"/>
                    <a:pt x="714" y="8839"/>
                    <a:pt x="582" y="8115"/>
                  </a:cubicBezTo>
                  <a:cubicBezTo>
                    <a:pt x="723" y="7528"/>
                    <a:pt x="2220" y="2041"/>
                    <a:pt x="8777" y="877"/>
                  </a:cubicBezTo>
                  <a:cubicBezTo>
                    <a:pt x="9961" y="667"/>
                    <a:pt x="11053" y="580"/>
                    <a:pt x="12049" y="580"/>
                  </a:cubicBezTo>
                  <a:close/>
                  <a:moveTo>
                    <a:pt x="12103" y="1"/>
                  </a:moveTo>
                  <a:cubicBezTo>
                    <a:pt x="11062" y="1"/>
                    <a:pt x="9920" y="92"/>
                    <a:pt x="8678" y="313"/>
                  </a:cubicBezTo>
                  <a:cubicBezTo>
                    <a:pt x="1403" y="1604"/>
                    <a:pt x="22" y="7986"/>
                    <a:pt x="8" y="8051"/>
                  </a:cubicBezTo>
                  <a:cubicBezTo>
                    <a:pt x="1" y="8086"/>
                    <a:pt x="1" y="8123"/>
                    <a:pt x="7" y="8158"/>
                  </a:cubicBezTo>
                  <a:cubicBezTo>
                    <a:pt x="22" y="8236"/>
                    <a:pt x="1431" y="16134"/>
                    <a:pt x="4295" y="24155"/>
                  </a:cubicBezTo>
                  <a:cubicBezTo>
                    <a:pt x="6787" y="31132"/>
                    <a:pt x="10224" y="35118"/>
                    <a:pt x="15111" y="36699"/>
                  </a:cubicBezTo>
                  <a:cubicBezTo>
                    <a:pt x="15421" y="36799"/>
                    <a:pt x="15744" y="36850"/>
                    <a:pt x="16070" y="36850"/>
                  </a:cubicBezTo>
                  <a:cubicBezTo>
                    <a:pt x="16073" y="36850"/>
                    <a:pt x="16077" y="36850"/>
                    <a:pt x="16081" y="36850"/>
                  </a:cubicBezTo>
                  <a:cubicBezTo>
                    <a:pt x="16771" y="36850"/>
                    <a:pt x="17519" y="36639"/>
                    <a:pt x="18313" y="36219"/>
                  </a:cubicBezTo>
                  <a:cubicBezTo>
                    <a:pt x="21867" y="34345"/>
                    <a:pt x="25639" y="28654"/>
                    <a:pt x="26802" y="24717"/>
                  </a:cubicBezTo>
                  <a:cubicBezTo>
                    <a:pt x="27940" y="20866"/>
                    <a:pt x="28161" y="19371"/>
                    <a:pt x="28197" y="18843"/>
                  </a:cubicBezTo>
                  <a:cubicBezTo>
                    <a:pt x="29089" y="18565"/>
                    <a:pt x="32458" y="17293"/>
                    <a:pt x="33507" y="13619"/>
                  </a:cubicBezTo>
                  <a:cubicBezTo>
                    <a:pt x="34118" y="11477"/>
                    <a:pt x="33691" y="9482"/>
                    <a:pt x="32364" y="8284"/>
                  </a:cubicBezTo>
                  <a:cubicBezTo>
                    <a:pt x="31725" y="7707"/>
                    <a:pt x="30940" y="7403"/>
                    <a:pt x="30162" y="7403"/>
                  </a:cubicBezTo>
                  <a:cubicBezTo>
                    <a:pt x="29794" y="7403"/>
                    <a:pt x="29428" y="7471"/>
                    <a:pt x="29079" y="7610"/>
                  </a:cubicBezTo>
                  <a:cubicBezTo>
                    <a:pt x="27138" y="8387"/>
                    <a:pt x="26429" y="10482"/>
                    <a:pt x="26212" y="11366"/>
                  </a:cubicBezTo>
                  <a:cubicBezTo>
                    <a:pt x="25241" y="10801"/>
                    <a:pt x="22420" y="9035"/>
                    <a:pt x="21229" y="6927"/>
                  </a:cubicBezTo>
                  <a:cubicBezTo>
                    <a:pt x="19797" y="4393"/>
                    <a:pt x="19990" y="2496"/>
                    <a:pt x="19992" y="2476"/>
                  </a:cubicBezTo>
                  <a:cubicBezTo>
                    <a:pt x="20002" y="2380"/>
                    <a:pt x="19964" y="2284"/>
                    <a:pt x="19889" y="2222"/>
                  </a:cubicBezTo>
                  <a:cubicBezTo>
                    <a:pt x="19757" y="2114"/>
                    <a:pt x="17101" y="1"/>
                    <a:pt x="12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4242050" y="1515525"/>
              <a:ext cx="231500" cy="230125"/>
            </a:xfrm>
            <a:custGeom>
              <a:rect b="b" l="l" r="r" t="t"/>
              <a:pathLst>
                <a:path extrusionOk="0" h="9205" w="9260">
                  <a:moveTo>
                    <a:pt x="1780" y="1"/>
                  </a:moveTo>
                  <a:cubicBezTo>
                    <a:pt x="1655" y="1"/>
                    <a:pt x="1540" y="83"/>
                    <a:pt x="1505" y="209"/>
                  </a:cubicBezTo>
                  <a:cubicBezTo>
                    <a:pt x="1345" y="804"/>
                    <a:pt x="1" y="6063"/>
                    <a:pt x="1331" y="7634"/>
                  </a:cubicBezTo>
                  <a:cubicBezTo>
                    <a:pt x="2186" y="8645"/>
                    <a:pt x="3630" y="9205"/>
                    <a:pt x="5076" y="9205"/>
                  </a:cubicBezTo>
                  <a:cubicBezTo>
                    <a:pt x="5817" y="9205"/>
                    <a:pt x="6557" y="9058"/>
                    <a:pt x="7220" y="8749"/>
                  </a:cubicBezTo>
                  <a:cubicBezTo>
                    <a:pt x="8041" y="8366"/>
                    <a:pt x="8670" y="7652"/>
                    <a:pt x="8988" y="6738"/>
                  </a:cubicBezTo>
                  <a:cubicBezTo>
                    <a:pt x="9217" y="6079"/>
                    <a:pt x="9260" y="5351"/>
                    <a:pt x="9088" y="5010"/>
                  </a:cubicBezTo>
                  <a:cubicBezTo>
                    <a:pt x="9039" y="4907"/>
                    <a:pt x="8936" y="4847"/>
                    <a:pt x="8830" y="4847"/>
                  </a:cubicBezTo>
                  <a:cubicBezTo>
                    <a:pt x="8787" y="4847"/>
                    <a:pt x="8743" y="4856"/>
                    <a:pt x="8702" y="4877"/>
                  </a:cubicBezTo>
                  <a:cubicBezTo>
                    <a:pt x="8559" y="4949"/>
                    <a:pt x="8502" y="5123"/>
                    <a:pt x="8576" y="5266"/>
                  </a:cubicBezTo>
                  <a:cubicBezTo>
                    <a:pt x="8639" y="5393"/>
                    <a:pt x="8667" y="5915"/>
                    <a:pt x="8446" y="6550"/>
                  </a:cubicBezTo>
                  <a:cubicBezTo>
                    <a:pt x="8257" y="7092"/>
                    <a:pt x="7848" y="7824"/>
                    <a:pt x="6978" y="8231"/>
                  </a:cubicBezTo>
                  <a:cubicBezTo>
                    <a:pt x="6401" y="8500"/>
                    <a:pt x="5747" y="8628"/>
                    <a:pt x="5089" y="8628"/>
                  </a:cubicBezTo>
                  <a:cubicBezTo>
                    <a:pt x="3803" y="8628"/>
                    <a:pt x="2508" y="8139"/>
                    <a:pt x="1769" y="7265"/>
                  </a:cubicBezTo>
                  <a:cubicBezTo>
                    <a:pt x="806" y="6126"/>
                    <a:pt x="1651" y="1892"/>
                    <a:pt x="2058" y="356"/>
                  </a:cubicBezTo>
                  <a:cubicBezTo>
                    <a:pt x="2096" y="204"/>
                    <a:pt x="2005" y="50"/>
                    <a:pt x="1853" y="10"/>
                  </a:cubicBezTo>
                  <a:cubicBezTo>
                    <a:pt x="1829" y="4"/>
                    <a:pt x="1805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4298625" y="1763925"/>
              <a:ext cx="204100" cy="57200"/>
            </a:xfrm>
            <a:custGeom>
              <a:rect b="b" l="l" r="r" t="t"/>
              <a:pathLst>
                <a:path extrusionOk="0" h="2288" w="8164">
                  <a:moveTo>
                    <a:pt x="7841" y="1"/>
                  </a:moveTo>
                  <a:cubicBezTo>
                    <a:pt x="7778" y="1"/>
                    <a:pt x="7715" y="21"/>
                    <a:pt x="7662" y="64"/>
                  </a:cubicBezTo>
                  <a:cubicBezTo>
                    <a:pt x="6047" y="1356"/>
                    <a:pt x="4541" y="1735"/>
                    <a:pt x="3329" y="1735"/>
                  </a:cubicBezTo>
                  <a:cubicBezTo>
                    <a:pt x="1671" y="1735"/>
                    <a:pt x="564" y="1025"/>
                    <a:pt x="486" y="973"/>
                  </a:cubicBezTo>
                  <a:cubicBezTo>
                    <a:pt x="437" y="941"/>
                    <a:pt x="382" y="925"/>
                    <a:pt x="327" y="925"/>
                  </a:cubicBezTo>
                  <a:cubicBezTo>
                    <a:pt x="235" y="925"/>
                    <a:pt x="144" y="970"/>
                    <a:pt x="89" y="1053"/>
                  </a:cubicBezTo>
                  <a:cubicBezTo>
                    <a:pt x="1" y="1185"/>
                    <a:pt x="37" y="1363"/>
                    <a:pt x="169" y="1451"/>
                  </a:cubicBezTo>
                  <a:cubicBezTo>
                    <a:pt x="189" y="1465"/>
                    <a:pt x="1461" y="2287"/>
                    <a:pt x="3350" y="2287"/>
                  </a:cubicBezTo>
                  <a:cubicBezTo>
                    <a:pt x="4675" y="2287"/>
                    <a:pt x="6305" y="1884"/>
                    <a:pt x="8019" y="511"/>
                  </a:cubicBezTo>
                  <a:cubicBezTo>
                    <a:pt x="8143" y="412"/>
                    <a:pt x="8164" y="232"/>
                    <a:pt x="8064" y="108"/>
                  </a:cubicBezTo>
                  <a:cubicBezTo>
                    <a:pt x="8008" y="38"/>
                    <a:pt x="7925" y="1"/>
                    <a:pt x="7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4363200" y="1789925"/>
              <a:ext cx="101700" cy="83725"/>
            </a:xfrm>
            <a:custGeom>
              <a:rect b="b" l="l" r="r" t="t"/>
              <a:pathLst>
                <a:path extrusionOk="0" h="3349" w="4068">
                  <a:moveTo>
                    <a:pt x="3349" y="759"/>
                  </a:moveTo>
                  <a:cubicBezTo>
                    <a:pt x="3143" y="1501"/>
                    <a:pt x="2663" y="2776"/>
                    <a:pt x="1789" y="2776"/>
                  </a:cubicBezTo>
                  <a:cubicBezTo>
                    <a:pt x="884" y="2776"/>
                    <a:pt x="653" y="1790"/>
                    <a:pt x="594" y="1279"/>
                  </a:cubicBezTo>
                  <a:lnTo>
                    <a:pt x="594" y="1279"/>
                  </a:lnTo>
                  <a:cubicBezTo>
                    <a:pt x="645" y="1280"/>
                    <a:pt x="697" y="1281"/>
                    <a:pt x="749" y="1281"/>
                  </a:cubicBezTo>
                  <a:cubicBezTo>
                    <a:pt x="1792" y="1281"/>
                    <a:pt x="2774" y="969"/>
                    <a:pt x="3349" y="759"/>
                  </a:cubicBezTo>
                  <a:close/>
                  <a:moveTo>
                    <a:pt x="3754" y="1"/>
                  </a:moveTo>
                  <a:cubicBezTo>
                    <a:pt x="3714" y="1"/>
                    <a:pt x="3673" y="9"/>
                    <a:pt x="3633" y="28"/>
                  </a:cubicBezTo>
                  <a:cubicBezTo>
                    <a:pt x="3619" y="36"/>
                    <a:pt x="2165" y="706"/>
                    <a:pt x="634" y="706"/>
                  </a:cubicBezTo>
                  <a:cubicBezTo>
                    <a:pt x="525" y="706"/>
                    <a:pt x="415" y="703"/>
                    <a:pt x="305" y="695"/>
                  </a:cubicBezTo>
                  <a:cubicBezTo>
                    <a:pt x="301" y="695"/>
                    <a:pt x="297" y="695"/>
                    <a:pt x="292" y="695"/>
                  </a:cubicBezTo>
                  <a:cubicBezTo>
                    <a:pt x="218" y="695"/>
                    <a:pt x="147" y="723"/>
                    <a:pt x="91" y="772"/>
                  </a:cubicBezTo>
                  <a:cubicBezTo>
                    <a:pt x="34" y="826"/>
                    <a:pt x="1" y="901"/>
                    <a:pt x="0" y="981"/>
                  </a:cubicBezTo>
                  <a:cubicBezTo>
                    <a:pt x="0" y="1800"/>
                    <a:pt x="374" y="3348"/>
                    <a:pt x="1790" y="3348"/>
                  </a:cubicBezTo>
                  <a:cubicBezTo>
                    <a:pt x="3515" y="3348"/>
                    <a:pt x="4016" y="458"/>
                    <a:pt x="4036" y="335"/>
                  </a:cubicBezTo>
                  <a:cubicBezTo>
                    <a:pt x="4067" y="151"/>
                    <a:pt x="3922" y="1"/>
                    <a:pt x="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4474400" y="1502375"/>
              <a:ext cx="37600" cy="57800"/>
            </a:xfrm>
            <a:custGeom>
              <a:rect b="b" l="l" r="r" t="t"/>
              <a:pathLst>
                <a:path extrusionOk="0" h="2312" w="1504">
                  <a:moveTo>
                    <a:pt x="751" y="0"/>
                  </a:moveTo>
                  <a:cubicBezTo>
                    <a:pt x="337" y="0"/>
                    <a:pt x="0" y="517"/>
                    <a:pt x="0" y="1156"/>
                  </a:cubicBezTo>
                  <a:cubicBezTo>
                    <a:pt x="0" y="1795"/>
                    <a:pt x="337" y="2312"/>
                    <a:pt x="751" y="2312"/>
                  </a:cubicBezTo>
                  <a:cubicBezTo>
                    <a:pt x="1166" y="2312"/>
                    <a:pt x="1503" y="1795"/>
                    <a:pt x="1503" y="1156"/>
                  </a:cubicBezTo>
                  <a:cubicBezTo>
                    <a:pt x="1503" y="517"/>
                    <a:pt x="1166" y="0"/>
                    <a:pt x="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4202750" y="1531275"/>
              <a:ext cx="37600" cy="57800"/>
            </a:xfrm>
            <a:custGeom>
              <a:rect b="b" l="l" r="r" t="t"/>
              <a:pathLst>
                <a:path extrusionOk="0" h="2312" w="1504">
                  <a:moveTo>
                    <a:pt x="753" y="0"/>
                  </a:moveTo>
                  <a:cubicBezTo>
                    <a:pt x="337" y="0"/>
                    <a:pt x="1" y="517"/>
                    <a:pt x="1" y="1156"/>
                  </a:cubicBezTo>
                  <a:cubicBezTo>
                    <a:pt x="1" y="1794"/>
                    <a:pt x="337" y="2312"/>
                    <a:pt x="753" y="2312"/>
                  </a:cubicBezTo>
                  <a:cubicBezTo>
                    <a:pt x="1167" y="2312"/>
                    <a:pt x="1504" y="1794"/>
                    <a:pt x="1504" y="1156"/>
                  </a:cubicBezTo>
                  <a:cubicBezTo>
                    <a:pt x="1504" y="517"/>
                    <a:pt x="1167" y="0"/>
                    <a:pt x="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4108225" y="1360950"/>
              <a:ext cx="149500" cy="100675"/>
            </a:xfrm>
            <a:custGeom>
              <a:rect b="b" l="l" r="r" t="t"/>
              <a:pathLst>
                <a:path extrusionOk="0" h="4027" w="5980">
                  <a:moveTo>
                    <a:pt x="5068" y="0"/>
                  </a:moveTo>
                  <a:cubicBezTo>
                    <a:pt x="1570" y="0"/>
                    <a:pt x="215" y="2935"/>
                    <a:pt x="156" y="3061"/>
                  </a:cubicBezTo>
                  <a:cubicBezTo>
                    <a:pt x="1" y="3403"/>
                    <a:pt x="150" y="3805"/>
                    <a:pt x="490" y="3962"/>
                  </a:cubicBezTo>
                  <a:cubicBezTo>
                    <a:pt x="579" y="4004"/>
                    <a:pt x="678" y="4026"/>
                    <a:pt x="776" y="4026"/>
                  </a:cubicBezTo>
                  <a:cubicBezTo>
                    <a:pt x="1041" y="4026"/>
                    <a:pt x="1283" y="3872"/>
                    <a:pt x="1395" y="3633"/>
                  </a:cubicBezTo>
                  <a:cubicBezTo>
                    <a:pt x="1439" y="3538"/>
                    <a:pt x="2466" y="1365"/>
                    <a:pt x="5075" y="1365"/>
                  </a:cubicBezTo>
                  <a:cubicBezTo>
                    <a:pt x="5136" y="1365"/>
                    <a:pt x="5197" y="1366"/>
                    <a:pt x="5260" y="1369"/>
                  </a:cubicBezTo>
                  <a:cubicBezTo>
                    <a:pt x="5269" y="1369"/>
                    <a:pt x="5277" y="1369"/>
                    <a:pt x="5286" y="1369"/>
                  </a:cubicBezTo>
                  <a:cubicBezTo>
                    <a:pt x="5650" y="1369"/>
                    <a:pt x="5954" y="1079"/>
                    <a:pt x="5966" y="712"/>
                  </a:cubicBezTo>
                  <a:cubicBezTo>
                    <a:pt x="5980" y="334"/>
                    <a:pt x="5686" y="19"/>
                    <a:pt x="5309" y="5"/>
                  </a:cubicBezTo>
                  <a:cubicBezTo>
                    <a:pt x="5227" y="2"/>
                    <a:pt x="5147" y="0"/>
                    <a:pt x="5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4382850" y="1341425"/>
              <a:ext cx="187775" cy="82650"/>
            </a:xfrm>
            <a:custGeom>
              <a:rect b="b" l="l" r="r" t="t"/>
              <a:pathLst>
                <a:path extrusionOk="0" h="3306" w="7511">
                  <a:moveTo>
                    <a:pt x="2709" y="1"/>
                  </a:moveTo>
                  <a:cubicBezTo>
                    <a:pt x="1837" y="1"/>
                    <a:pt x="1062" y="168"/>
                    <a:pt x="533" y="367"/>
                  </a:cubicBezTo>
                  <a:cubicBezTo>
                    <a:pt x="180" y="499"/>
                    <a:pt x="1" y="891"/>
                    <a:pt x="133" y="1245"/>
                  </a:cubicBezTo>
                  <a:cubicBezTo>
                    <a:pt x="234" y="1519"/>
                    <a:pt x="494" y="1689"/>
                    <a:pt x="771" y="1689"/>
                  </a:cubicBezTo>
                  <a:cubicBezTo>
                    <a:pt x="850" y="1689"/>
                    <a:pt x="931" y="1675"/>
                    <a:pt x="1010" y="1645"/>
                  </a:cubicBezTo>
                  <a:cubicBezTo>
                    <a:pt x="1072" y="1622"/>
                    <a:pt x="1802" y="1362"/>
                    <a:pt x="2763" y="1362"/>
                  </a:cubicBezTo>
                  <a:cubicBezTo>
                    <a:pt x="3839" y="1362"/>
                    <a:pt x="5203" y="1689"/>
                    <a:pt x="6242" y="3039"/>
                  </a:cubicBezTo>
                  <a:cubicBezTo>
                    <a:pt x="6371" y="3207"/>
                    <a:pt x="6570" y="3305"/>
                    <a:pt x="6780" y="3305"/>
                  </a:cubicBezTo>
                  <a:cubicBezTo>
                    <a:pt x="6781" y="3305"/>
                    <a:pt x="6782" y="3305"/>
                    <a:pt x="6784" y="3305"/>
                  </a:cubicBezTo>
                  <a:cubicBezTo>
                    <a:pt x="7044" y="3305"/>
                    <a:pt x="7281" y="3159"/>
                    <a:pt x="7396" y="2925"/>
                  </a:cubicBezTo>
                  <a:cubicBezTo>
                    <a:pt x="7510" y="2692"/>
                    <a:pt x="7482" y="2413"/>
                    <a:pt x="7324" y="2208"/>
                  </a:cubicBezTo>
                  <a:cubicBezTo>
                    <a:pt x="6012" y="501"/>
                    <a:pt x="4216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4062475" y="1515400"/>
              <a:ext cx="728425" cy="754125"/>
            </a:xfrm>
            <a:custGeom>
              <a:rect b="b" l="l" r="r" t="t"/>
              <a:pathLst>
                <a:path extrusionOk="0" h="30165" w="29137">
                  <a:moveTo>
                    <a:pt x="28846" y="1"/>
                  </a:moveTo>
                  <a:cubicBezTo>
                    <a:pt x="28691" y="1"/>
                    <a:pt x="28562" y="124"/>
                    <a:pt x="28559" y="280"/>
                  </a:cubicBezTo>
                  <a:cubicBezTo>
                    <a:pt x="28556" y="360"/>
                    <a:pt x="28285" y="8404"/>
                    <a:pt x="24657" y="16000"/>
                  </a:cubicBezTo>
                  <a:cubicBezTo>
                    <a:pt x="21300" y="23028"/>
                    <a:pt x="16252" y="28690"/>
                    <a:pt x="15451" y="29564"/>
                  </a:cubicBezTo>
                  <a:cubicBezTo>
                    <a:pt x="14723" y="29380"/>
                    <a:pt x="11145" y="28130"/>
                    <a:pt x="6432" y="20708"/>
                  </a:cubicBezTo>
                  <a:cubicBezTo>
                    <a:pt x="1106" y="12323"/>
                    <a:pt x="586" y="3939"/>
                    <a:pt x="580" y="3856"/>
                  </a:cubicBezTo>
                  <a:cubicBezTo>
                    <a:pt x="572" y="3701"/>
                    <a:pt x="446" y="3585"/>
                    <a:pt x="287" y="3585"/>
                  </a:cubicBezTo>
                  <a:cubicBezTo>
                    <a:pt x="284" y="3585"/>
                    <a:pt x="282" y="3585"/>
                    <a:pt x="280" y="3585"/>
                  </a:cubicBezTo>
                  <a:cubicBezTo>
                    <a:pt x="121" y="3594"/>
                    <a:pt x="1" y="3729"/>
                    <a:pt x="9" y="3887"/>
                  </a:cubicBezTo>
                  <a:cubicBezTo>
                    <a:pt x="14" y="3972"/>
                    <a:pt x="539" y="12498"/>
                    <a:pt x="5948" y="21016"/>
                  </a:cubicBezTo>
                  <a:cubicBezTo>
                    <a:pt x="11390" y="29586"/>
                    <a:pt x="15353" y="30143"/>
                    <a:pt x="15519" y="30163"/>
                  </a:cubicBezTo>
                  <a:cubicBezTo>
                    <a:pt x="15530" y="30164"/>
                    <a:pt x="15541" y="30165"/>
                    <a:pt x="15553" y="30165"/>
                  </a:cubicBezTo>
                  <a:cubicBezTo>
                    <a:pt x="15632" y="30165"/>
                    <a:pt x="15707" y="30132"/>
                    <a:pt x="15761" y="30075"/>
                  </a:cubicBezTo>
                  <a:cubicBezTo>
                    <a:pt x="15817" y="30014"/>
                    <a:pt x="21498" y="23942"/>
                    <a:pt x="25174" y="16247"/>
                  </a:cubicBezTo>
                  <a:cubicBezTo>
                    <a:pt x="28856" y="8538"/>
                    <a:pt x="29129" y="378"/>
                    <a:pt x="29131" y="296"/>
                  </a:cubicBezTo>
                  <a:cubicBezTo>
                    <a:pt x="29136" y="138"/>
                    <a:pt x="29011" y="6"/>
                    <a:pt x="28853" y="1"/>
                  </a:cubicBezTo>
                  <a:cubicBezTo>
                    <a:pt x="28850" y="1"/>
                    <a:pt x="28848" y="1"/>
                    <a:pt x="28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4760575" y="1388150"/>
              <a:ext cx="82875" cy="141925"/>
            </a:xfrm>
            <a:custGeom>
              <a:rect b="b" l="l" r="r" t="t"/>
              <a:pathLst>
                <a:path extrusionOk="0" h="5677" w="3315">
                  <a:moveTo>
                    <a:pt x="1677" y="572"/>
                  </a:moveTo>
                  <a:cubicBezTo>
                    <a:pt x="1766" y="575"/>
                    <a:pt x="1852" y="601"/>
                    <a:pt x="1925" y="651"/>
                  </a:cubicBezTo>
                  <a:cubicBezTo>
                    <a:pt x="2474" y="994"/>
                    <a:pt x="2164" y="2582"/>
                    <a:pt x="1925" y="3309"/>
                  </a:cubicBezTo>
                  <a:cubicBezTo>
                    <a:pt x="1642" y="3946"/>
                    <a:pt x="1262" y="4661"/>
                    <a:pt x="1027" y="4967"/>
                  </a:cubicBezTo>
                  <a:cubicBezTo>
                    <a:pt x="955" y="4588"/>
                    <a:pt x="940" y="3775"/>
                    <a:pt x="976" y="3082"/>
                  </a:cubicBezTo>
                  <a:cubicBezTo>
                    <a:pt x="977" y="3050"/>
                    <a:pt x="974" y="3019"/>
                    <a:pt x="966" y="2988"/>
                  </a:cubicBezTo>
                  <a:lnTo>
                    <a:pt x="734" y="2178"/>
                  </a:lnTo>
                  <a:cubicBezTo>
                    <a:pt x="615" y="1762"/>
                    <a:pt x="915" y="1019"/>
                    <a:pt x="1329" y="708"/>
                  </a:cubicBezTo>
                  <a:cubicBezTo>
                    <a:pt x="1465" y="605"/>
                    <a:pt x="1582" y="572"/>
                    <a:pt x="1677" y="572"/>
                  </a:cubicBezTo>
                  <a:close/>
                  <a:moveTo>
                    <a:pt x="1676" y="1"/>
                  </a:moveTo>
                  <a:cubicBezTo>
                    <a:pt x="1442" y="1"/>
                    <a:pt x="1205" y="84"/>
                    <a:pt x="984" y="249"/>
                  </a:cubicBezTo>
                  <a:cubicBezTo>
                    <a:pt x="383" y="703"/>
                    <a:pt x="1" y="1698"/>
                    <a:pt x="185" y="2335"/>
                  </a:cubicBezTo>
                  <a:lnTo>
                    <a:pt x="401" y="3099"/>
                  </a:lnTo>
                  <a:cubicBezTo>
                    <a:pt x="282" y="5467"/>
                    <a:pt x="666" y="5594"/>
                    <a:pt x="830" y="5650"/>
                  </a:cubicBezTo>
                  <a:cubicBezTo>
                    <a:pt x="873" y="5666"/>
                    <a:pt x="919" y="5675"/>
                    <a:pt x="964" y="5676"/>
                  </a:cubicBezTo>
                  <a:cubicBezTo>
                    <a:pt x="1198" y="5676"/>
                    <a:pt x="1619" y="5409"/>
                    <a:pt x="2455" y="3529"/>
                  </a:cubicBezTo>
                  <a:cubicBezTo>
                    <a:pt x="2458" y="3521"/>
                    <a:pt x="2461" y="3512"/>
                    <a:pt x="2465" y="3504"/>
                  </a:cubicBezTo>
                  <a:cubicBezTo>
                    <a:pt x="2555" y="3233"/>
                    <a:pt x="3314" y="843"/>
                    <a:pt x="2229" y="165"/>
                  </a:cubicBezTo>
                  <a:cubicBezTo>
                    <a:pt x="2053" y="55"/>
                    <a:pt x="1866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4443700" y="2255200"/>
              <a:ext cx="94050" cy="387075"/>
            </a:xfrm>
            <a:custGeom>
              <a:rect b="b" l="l" r="r" t="t"/>
              <a:pathLst>
                <a:path extrusionOk="0" h="15483" w="3762">
                  <a:moveTo>
                    <a:pt x="305" y="0"/>
                  </a:moveTo>
                  <a:cubicBezTo>
                    <a:pt x="293" y="0"/>
                    <a:pt x="281" y="1"/>
                    <a:pt x="269" y="3"/>
                  </a:cubicBezTo>
                  <a:cubicBezTo>
                    <a:pt x="112" y="21"/>
                    <a:pt x="1" y="163"/>
                    <a:pt x="19" y="321"/>
                  </a:cubicBezTo>
                  <a:cubicBezTo>
                    <a:pt x="31" y="417"/>
                    <a:pt x="1202" y="10009"/>
                    <a:pt x="3156" y="15297"/>
                  </a:cubicBezTo>
                  <a:cubicBezTo>
                    <a:pt x="3197" y="15409"/>
                    <a:pt x="3305" y="15483"/>
                    <a:pt x="3424" y="15483"/>
                  </a:cubicBezTo>
                  <a:lnTo>
                    <a:pt x="3425" y="15483"/>
                  </a:lnTo>
                  <a:cubicBezTo>
                    <a:pt x="3624" y="15483"/>
                    <a:pt x="3762" y="15284"/>
                    <a:pt x="3692" y="15098"/>
                  </a:cubicBezTo>
                  <a:cubicBezTo>
                    <a:pt x="1763" y="9873"/>
                    <a:pt x="599" y="347"/>
                    <a:pt x="587" y="251"/>
                  </a:cubicBezTo>
                  <a:cubicBezTo>
                    <a:pt x="570" y="107"/>
                    <a:pt x="448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4552400" y="1810475"/>
              <a:ext cx="439250" cy="830475"/>
            </a:xfrm>
            <a:custGeom>
              <a:rect b="b" l="l" r="r" t="t"/>
              <a:pathLst>
                <a:path extrusionOk="0" h="33219" w="17570">
                  <a:moveTo>
                    <a:pt x="8824" y="0"/>
                  </a:moveTo>
                  <a:cubicBezTo>
                    <a:pt x="7998" y="0"/>
                    <a:pt x="7272" y="283"/>
                    <a:pt x="6822" y="622"/>
                  </a:cubicBezTo>
                  <a:cubicBezTo>
                    <a:pt x="6822" y="622"/>
                    <a:pt x="3122" y="2471"/>
                    <a:pt x="3469" y="3858"/>
                  </a:cubicBezTo>
                  <a:cubicBezTo>
                    <a:pt x="3713" y="4832"/>
                    <a:pt x="4412" y="5179"/>
                    <a:pt x="5088" y="5179"/>
                  </a:cubicBezTo>
                  <a:cubicBezTo>
                    <a:pt x="5374" y="5179"/>
                    <a:pt x="5655" y="5117"/>
                    <a:pt x="5896" y="5014"/>
                  </a:cubicBezTo>
                  <a:cubicBezTo>
                    <a:pt x="6705" y="4668"/>
                    <a:pt x="8902" y="3858"/>
                    <a:pt x="8902" y="3858"/>
                  </a:cubicBezTo>
                  <a:lnTo>
                    <a:pt x="10403" y="6863"/>
                  </a:lnTo>
                  <a:cubicBezTo>
                    <a:pt x="10403" y="6863"/>
                    <a:pt x="8457" y="5625"/>
                    <a:pt x="7118" y="5625"/>
                  </a:cubicBezTo>
                  <a:cubicBezTo>
                    <a:pt x="6927" y="5625"/>
                    <a:pt x="6748" y="5650"/>
                    <a:pt x="6589" y="5708"/>
                  </a:cubicBezTo>
                  <a:cubicBezTo>
                    <a:pt x="5318" y="6169"/>
                    <a:pt x="4162" y="7211"/>
                    <a:pt x="4162" y="7211"/>
                  </a:cubicBezTo>
                  <a:cubicBezTo>
                    <a:pt x="4162" y="7211"/>
                    <a:pt x="3847" y="7022"/>
                    <a:pt x="3431" y="7022"/>
                  </a:cubicBezTo>
                  <a:cubicBezTo>
                    <a:pt x="3050" y="7022"/>
                    <a:pt x="2584" y="7180"/>
                    <a:pt x="2197" y="7789"/>
                  </a:cubicBezTo>
                  <a:cubicBezTo>
                    <a:pt x="1388" y="9062"/>
                    <a:pt x="1272" y="10100"/>
                    <a:pt x="1272" y="10100"/>
                  </a:cubicBezTo>
                  <a:cubicBezTo>
                    <a:pt x="1272" y="10100"/>
                    <a:pt x="0" y="11025"/>
                    <a:pt x="0" y="12643"/>
                  </a:cubicBezTo>
                  <a:cubicBezTo>
                    <a:pt x="0" y="14262"/>
                    <a:pt x="0" y="15533"/>
                    <a:pt x="1040" y="16458"/>
                  </a:cubicBezTo>
                  <a:cubicBezTo>
                    <a:pt x="2081" y="17382"/>
                    <a:pt x="2775" y="17382"/>
                    <a:pt x="2775" y="17382"/>
                  </a:cubicBezTo>
                  <a:lnTo>
                    <a:pt x="3699" y="17960"/>
                  </a:lnTo>
                  <a:cubicBezTo>
                    <a:pt x="3699" y="17960"/>
                    <a:pt x="1388" y="23046"/>
                    <a:pt x="2775" y="25705"/>
                  </a:cubicBezTo>
                  <a:cubicBezTo>
                    <a:pt x="3955" y="27969"/>
                    <a:pt x="4634" y="28137"/>
                    <a:pt x="4809" y="28137"/>
                  </a:cubicBezTo>
                  <a:cubicBezTo>
                    <a:pt x="4840" y="28137"/>
                    <a:pt x="4855" y="28132"/>
                    <a:pt x="4855" y="28132"/>
                  </a:cubicBezTo>
                  <a:lnTo>
                    <a:pt x="7629" y="33219"/>
                  </a:lnTo>
                  <a:lnTo>
                    <a:pt x="15026" y="31369"/>
                  </a:lnTo>
                  <a:lnTo>
                    <a:pt x="11212" y="22815"/>
                  </a:lnTo>
                  <a:cubicBezTo>
                    <a:pt x="11212" y="22815"/>
                    <a:pt x="17569" y="9753"/>
                    <a:pt x="16876" y="7673"/>
                  </a:cubicBezTo>
                  <a:cubicBezTo>
                    <a:pt x="16182" y="5593"/>
                    <a:pt x="13292" y="2935"/>
                    <a:pt x="11559" y="1200"/>
                  </a:cubicBezTo>
                  <a:cubicBezTo>
                    <a:pt x="10671" y="312"/>
                    <a:pt x="9692" y="0"/>
                    <a:pt x="8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4545250" y="1803500"/>
              <a:ext cx="453175" cy="844575"/>
            </a:xfrm>
            <a:custGeom>
              <a:rect b="b" l="l" r="r" t="t"/>
              <a:pathLst>
                <a:path extrusionOk="0" h="33783" w="18127">
                  <a:moveTo>
                    <a:pt x="9104" y="571"/>
                  </a:moveTo>
                  <a:cubicBezTo>
                    <a:pt x="9909" y="571"/>
                    <a:pt x="10821" y="859"/>
                    <a:pt x="11643" y="1681"/>
                  </a:cubicBezTo>
                  <a:cubicBezTo>
                    <a:pt x="11850" y="1888"/>
                    <a:pt x="12072" y="2106"/>
                    <a:pt x="12305" y="2337"/>
                  </a:cubicBezTo>
                  <a:cubicBezTo>
                    <a:pt x="13992" y="3998"/>
                    <a:pt x="16301" y="6274"/>
                    <a:pt x="16891" y="8043"/>
                  </a:cubicBezTo>
                  <a:cubicBezTo>
                    <a:pt x="17373" y="9486"/>
                    <a:pt x="13776" y="17760"/>
                    <a:pt x="11241" y="22968"/>
                  </a:cubicBezTo>
                  <a:cubicBezTo>
                    <a:pt x="11204" y="23044"/>
                    <a:pt x="11203" y="23133"/>
                    <a:pt x="11236" y="23209"/>
                  </a:cubicBezTo>
                  <a:lnTo>
                    <a:pt x="14913" y="31451"/>
                  </a:lnTo>
                  <a:lnTo>
                    <a:pt x="8061" y="33165"/>
                  </a:lnTo>
                  <a:lnTo>
                    <a:pt x="5393" y="28273"/>
                  </a:lnTo>
                  <a:cubicBezTo>
                    <a:pt x="5341" y="28177"/>
                    <a:pt x="5268" y="28116"/>
                    <a:pt x="5174" y="28116"/>
                  </a:cubicBezTo>
                  <a:cubicBezTo>
                    <a:pt x="5148" y="28116"/>
                    <a:pt x="5121" y="28120"/>
                    <a:pt x="5096" y="28130"/>
                  </a:cubicBezTo>
                  <a:cubicBezTo>
                    <a:pt x="5090" y="28130"/>
                    <a:pt x="4486" y="28095"/>
                    <a:pt x="3315" y="25852"/>
                  </a:cubicBezTo>
                  <a:cubicBezTo>
                    <a:pt x="2009" y="23347"/>
                    <a:pt x="4223" y="18408"/>
                    <a:pt x="4246" y="18359"/>
                  </a:cubicBezTo>
                  <a:cubicBezTo>
                    <a:pt x="4305" y="18228"/>
                    <a:pt x="4259" y="18073"/>
                    <a:pt x="4137" y="17996"/>
                  </a:cubicBezTo>
                  <a:lnTo>
                    <a:pt x="3212" y="17418"/>
                  </a:lnTo>
                  <a:cubicBezTo>
                    <a:pt x="3168" y="17391"/>
                    <a:pt x="3117" y="17376"/>
                    <a:pt x="3065" y="17375"/>
                  </a:cubicBezTo>
                  <a:cubicBezTo>
                    <a:pt x="3060" y="17374"/>
                    <a:pt x="2443" y="17346"/>
                    <a:pt x="1517" y="16523"/>
                  </a:cubicBezTo>
                  <a:cubicBezTo>
                    <a:pt x="573" y="15683"/>
                    <a:pt x="573" y="14525"/>
                    <a:pt x="573" y="12922"/>
                  </a:cubicBezTo>
                  <a:cubicBezTo>
                    <a:pt x="573" y="11476"/>
                    <a:pt x="1716" y="10619"/>
                    <a:pt x="1727" y="10610"/>
                  </a:cubicBezTo>
                  <a:cubicBezTo>
                    <a:pt x="1792" y="10562"/>
                    <a:pt x="1833" y="10491"/>
                    <a:pt x="1842" y="10411"/>
                  </a:cubicBezTo>
                  <a:cubicBezTo>
                    <a:pt x="1845" y="10400"/>
                    <a:pt x="1960" y="9423"/>
                    <a:pt x="2725" y="8221"/>
                  </a:cubicBezTo>
                  <a:cubicBezTo>
                    <a:pt x="3046" y="7716"/>
                    <a:pt x="3423" y="7584"/>
                    <a:pt x="3729" y="7584"/>
                  </a:cubicBezTo>
                  <a:cubicBezTo>
                    <a:pt x="4025" y="7584"/>
                    <a:pt x="4255" y="7708"/>
                    <a:pt x="4301" y="7735"/>
                  </a:cubicBezTo>
                  <a:cubicBezTo>
                    <a:pt x="4347" y="7762"/>
                    <a:pt x="4398" y="7775"/>
                    <a:pt x="4449" y="7775"/>
                  </a:cubicBezTo>
                  <a:cubicBezTo>
                    <a:pt x="4518" y="7775"/>
                    <a:pt x="4586" y="7751"/>
                    <a:pt x="4640" y="7702"/>
                  </a:cubicBezTo>
                  <a:cubicBezTo>
                    <a:pt x="4651" y="7692"/>
                    <a:pt x="5768" y="6695"/>
                    <a:pt x="6973" y="6256"/>
                  </a:cubicBezTo>
                  <a:cubicBezTo>
                    <a:pt x="7101" y="6210"/>
                    <a:pt x="7247" y="6189"/>
                    <a:pt x="7407" y="6189"/>
                  </a:cubicBezTo>
                  <a:cubicBezTo>
                    <a:pt x="8416" y="6189"/>
                    <a:pt x="9954" y="7014"/>
                    <a:pt x="10537" y="7384"/>
                  </a:cubicBezTo>
                  <a:cubicBezTo>
                    <a:pt x="10584" y="7414"/>
                    <a:pt x="10637" y="7428"/>
                    <a:pt x="10690" y="7428"/>
                  </a:cubicBezTo>
                  <a:cubicBezTo>
                    <a:pt x="10759" y="7428"/>
                    <a:pt x="10828" y="7404"/>
                    <a:pt x="10882" y="7355"/>
                  </a:cubicBezTo>
                  <a:cubicBezTo>
                    <a:pt x="10977" y="7269"/>
                    <a:pt x="11004" y="7130"/>
                    <a:pt x="10946" y="7014"/>
                  </a:cubicBezTo>
                  <a:lnTo>
                    <a:pt x="9443" y="4010"/>
                  </a:lnTo>
                  <a:cubicBezTo>
                    <a:pt x="9394" y="3910"/>
                    <a:pt x="9293" y="3851"/>
                    <a:pt x="9187" y="3851"/>
                  </a:cubicBezTo>
                  <a:cubicBezTo>
                    <a:pt x="9154" y="3851"/>
                    <a:pt x="9121" y="3856"/>
                    <a:pt x="9088" y="3868"/>
                  </a:cubicBezTo>
                  <a:cubicBezTo>
                    <a:pt x="8998" y="3902"/>
                    <a:pt x="6876" y="4684"/>
                    <a:pt x="6069" y="5030"/>
                  </a:cubicBezTo>
                  <a:cubicBezTo>
                    <a:pt x="5878" y="5112"/>
                    <a:pt x="5631" y="5172"/>
                    <a:pt x="5371" y="5172"/>
                  </a:cubicBezTo>
                  <a:cubicBezTo>
                    <a:pt x="5160" y="5172"/>
                    <a:pt x="4941" y="5132"/>
                    <a:pt x="4737" y="5031"/>
                  </a:cubicBezTo>
                  <a:cubicBezTo>
                    <a:pt x="4385" y="4858"/>
                    <a:pt x="4149" y="4532"/>
                    <a:pt x="4032" y="4067"/>
                  </a:cubicBezTo>
                  <a:cubicBezTo>
                    <a:pt x="3832" y="3266"/>
                    <a:pt x="5785" y="1883"/>
                    <a:pt x="7235" y="1157"/>
                  </a:cubicBezTo>
                  <a:cubicBezTo>
                    <a:pt x="7250" y="1150"/>
                    <a:pt x="7265" y="1140"/>
                    <a:pt x="7279" y="1130"/>
                  </a:cubicBezTo>
                  <a:cubicBezTo>
                    <a:pt x="7686" y="824"/>
                    <a:pt x="8349" y="571"/>
                    <a:pt x="9104" y="571"/>
                  </a:cubicBezTo>
                  <a:close/>
                  <a:moveTo>
                    <a:pt x="9114" y="0"/>
                  </a:moveTo>
                  <a:cubicBezTo>
                    <a:pt x="8228" y="0"/>
                    <a:pt x="7445" y="297"/>
                    <a:pt x="6956" y="656"/>
                  </a:cubicBezTo>
                  <a:cubicBezTo>
                    <a:pt x="6463" y="904"/>
                    <a:pt x="3092" y="2668"/>
                    <a:pt x="3476" y="4206"/>
                  </a:cubicBezTo>
                  <a:cubicBezTo>
                    <a:pt x="3675" y="4999"/>
                    <a:pt x="4133" y="5371"/>
                    <a:pt x="4483" y="5545"/>
                  </a:cubicBezTo>
                  <a:cubicBezTo>
                    <a:pt x="4750" y="5677"/>
                    <a:pt x="5060" y="5743"/>
                    <a:pt x="5378" y="5743"/>
                  </a:cubicBezTo>
                  <a:cubicBezTo>
                    <a:pt x="5687" y="5743"/>
                    <a:pt x="6003" y="5681"/>
                    <a:pt x="6294" y="5556"/>
                  </a:cubicBezTo>
                  <a:cubicBezTo>
                    <a:pt x="6929" y="5283"/>
                    <a:pt x="8454" y="4714"/>
                    <a:pt x="9045" y="4494"/>
                  </a:cubicBezTo>
                  <a:lnTo>
                    <a:pt x="10012" y="6427"/>
                  </a:lnTo>
                  <a:cubicBezTo>
                    <a:pt x="9299" y="6060"/>
                    <a:pt x="8264" y="5617"/>
                    <a:pt x="7405" y="5617"/>
                  </a:cubicBezTo>
                  <a:cubicBezTo>
                    <a:pt x="7181" y="5617"/>
                    <a:pt x="6968" y="5647"/>
                    <a:pt x="6777" y="5717"/>
                  </a:cubicBezTo>
                  <a:cubicBezTo>
                    <a:pt x="5725" y="6100"/>
                    <a:pt x="4766" y="6847"/>
                    <a:pt x="4405" y="7148"/>
                  </a:cubicBezTo>
                  <a:cubicBezTo>
                    <a:pt x="4217" y="7069"/>
                    <a:pt x="3981" y="7009"/>
                    <a:pt x="3724" y="7009"/>
                  </a:cubicBezTo>
                  <a:cubicBezTo>
                    <a:pt x="3239" y="7009"/>
                    <a:pt x="2681" y="7222"/>
                    <a:pt x="2242" y="7913"/>
                  </a:cubicBezTo>
                  <a:cubicBezTo>
                    <a:pt x="1558" y="8987"/>
                    <a:pt x="1348" y="9902"/>
                    <a:pt x="1292" y="10224"/>
                  </a:cubicBezTo>
                  <a:cubicBezTo>
                    <a:pt x="974" y="10493"/>
                    <a:pt x="1" y="11431"/>
                    <a:pt x="1" y="12922"/>
                  </a:cubicBezTo>
                  <a:cubicBezTo>
                    <a:pt x="1" y="14541"/>
                    <a:pt x="1" y="15940"/>
                    <a:pt x="1137" y="16949"/>
                  </a:cubicBezTo>
                  <a:cubicBezTo>
                    <a:pt x="2050" y="17762"/>
                    <a:pt x="2725" y="17913"/>
                    <a:pt x="2968" y="17941"/>
                  </a:cubicBezTo>
                  <a:lnTo>
                    <a:pt x="3625" y="18350"/>
                  </a:lnTo>
                  <a:cubicBezTo>
                    <a:pt x="3182" y="19399"/>
                    <a:pt x="1528" y="23663"/>
                    <a:pt x="2807" y="26116"/>
                  </a:cubicBezTo>
                  <a:cubicBezTo>
                    <a:pt x="3860" y="28134"/>
                    <a:pt x="4574" y="28621"/>
                    <a:pt x="4971" y="28694"/>
                  </a:cubicBezTo>
                  <a:lnTo>
                    <a:pt x="7664" y="33633"/>
                  </a:lnTo>
                  <a:cubicBezTo>
                    <a:pt x="7715" y="33726"/>
                    <a:pt x="7811" y="33782"/>
                    <a:pt x="7916" y="33782"/>
                  </a:cubicBezTo>
                  <a:cubicBezTo>
                    <a:pt x="7939" y="33782"/>
                    <a:pt x="7962" y="33780"/>
                    <a:pt x="7984" y="33774"/>
                  </a:cubicBezTo>
                  <a:lnTo>
                    <a:pt x="15383" y="31924"/>
                  </a:lnTo>
                  <a:cubicBezTo>
                    <a:pt x="15555" y="31880"/>
                    <a:pt x="15647" y="31693"/>
                    <a:pt x="15575" y="31530"/>
                  </a:cubicBezTo>
                  <a:lnTo>
                    <a:pt x="11815" y="23098"/>
                  </a:lnTo>
                  <a:cubicBezTo>
                    <a:pt x="12694" y="21284"/>
                    <a:pt x="18127" y="9938"/>
                    <a:pt x="17434" y="7861"/>
                  </a:cubicBezTo>
                  <a:cubicBezTo>
                    <a:pt x="16801" y="5962"/>
                    <a:pt x="14435" y="3631"/>
                    <a:pt x="12707" y="1928"/>
                  </a:cubicBezTo>
                  <a:cubicBezTo>
                    <a:pt x="12475" y="1699"/>
                    <a:pt x="12253" y="1482"/>
                    <a:pt x="12047" y="1276"/>
                  </a:cubicBezTo>
                  <a:cubicBezTo>
                    <a:pt x="11104" y="333"/>
                    <a:pt x="10051" y="0"/>
                    <a:pt x="9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4804375" y="1974800"/>
              <a:ext cx="69525" cy="78000"/>
            </a:xfrm>
            <a:custGeom>
              <a:rect b="b" l="l" r="r" t="t"/>
              <a:pathLst>
                <a:path extrusionOk="0" h="3120" w="2781">
                  <a:moveTo>
                    <a:pt x="321" y="1"/>
                  </a:moveTo>
                  <a:cubicBezTo>
                    <a:pt x="258" y="1"/>
                    <a:pt x="194" y="22"/>
                    <a:pt x="140" y="65"/>
                  </a:cubicBezTo>
                  <a:cubicBezTo>
                    <a:pt x="18" y="167"/>
                    <a:pt x="0" y="349"/>
                    <a:pt x="103" y="472"/>
                  </a:cubicBezTo>
                  <a:lnTo>
                    <a:pt x="2183" y="3015"/>
                  </a:lnTo>
                  <a:cubicBezTo>
                    <a:pt x="2237" y="3080"/>
                    <a:pt x="2316" y="3119"/>
                    <a:pt x="2402" y="3119"/>
                  </a:cubicBezTo>
                  <a:cubicBezTo>
                    <a:pt x="2403" y="3119"/>
                    <a:pt x="2404" y="3119"/>
                    <a:pt x="2406" y="3119"/>
                  </a:cubicBezTo>
                  <a:cubicBezTo>
                    <a:pt x="2406" y="3119"/>
                    <a:pt x="2406" y="3119"/>
                    <a:pt x="2407" y="3119"/>
                  </a:cubicBezTo>
                  <a:cubicBezTo>
                    <a:pt x="2648" y="3119"/>
                    <a:pt x="2780" y="2839"/>
                    <a:pt x="2626" y="2652"/>
                  </a:cubicBezTo>
                  <a:lnTo>
                    <a:pt x="546" y="109"/>
                  </a:lnTo>
                  <a:cubicBezTo>
                    <a:pt x="490" y="38"/>
                    <a:pt x="406" y="1"/>
                    <a:pt x="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4648225" y="1983475"/>
              <a:ext cx="131575" cy="104025"/>
            </a:xfrm>
            <a:custGeom>
              <a:rect b="b" l="l" r="r" t="t"/>
              <a:pathLst>
                <a:path extrusionOk="0" h="4161" w="5263">
                  <a:moveTo>
                    <a:pt x="325" y="0"/>
                  </a:moveTo>
                  <a:cubicBezTo>
                    <a:pt x="239" y="0"/>
                    <a:pt x="155" y="38"/>
                    <a:pt x="99" y="111"/>
                  </a:cubicBezTo>
                  <a:cubicBezTo>
                    <a:pt x="0" y="237"/>
                    <a:pt x="25" y="420"/>
                    <a:pt x="154" y="516"/>
                  </a:cubicBezTo>
                  <a:lnTo>
                    <a:pt x="4777" y="4100"/>
                  </a:lnTo>
                  <a:cubicBezTo>
                    <a:pt x="4827" y="4138"/>
                    <a:pt x="4889" y="4160"/>
                    <a:pt x="4953" y="4160"/>
                  </a:cubicBezTo>
                  <a:cubicBezTo>
                    <a:pt x="5076" y="4160"/>
                    <a:pt x="5184" y="4082"/>
                    <a:pt x="5224" y="3966"/>
                  </a:cubicBezTo>
                  <a:cubicBezTo>
                    <a:pt x="5263" y="3850"/>
                    <a:pt x="5225" y="3722"/>
                    <a:pt x="5129" y="3647"/>
                  </a:cubicBezTo>
                  <a:lnTo>
                    <a:pt x="505" y="64"/>
                  </a:lnTo>
                  <a:cubicBezTo>
                    <a:pt x="451" y="21"/>
                    <a:pt x="388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4576225" y="2055875"/>
              <a:ext cx="128450" cy="95175"/>
            </a:xfrm>
            <a:custGeom>
              <a:rect b="b" l="l" r="r" t="t"/>
              <a:pathLst>
                <a:path extrusionOk="0" h="3807" w="5138">
                  <a:moveTo>
                    <a:pt x="325" y="1"/>
                  </a:moveTo>
                  <a:cubicBezTo>
                    <a:pt x="236" y="1"/>
                    <a:pt x="147" y="42"/>
                    <a:pt x="91" y="120"/>
                  </a:cubicBezTo>
                  <a:cubicBezTo>
                    <a:pt x="1" y="246"/>
                    <a:pt x="27" y="422"/>
                    <a:pt x="152" y="516"/>
                  </a:cubicBezTo>
                  <a:lnTo>
                    <a:pt x="4660" y="3753"/>
                  </a:lnTo>
                  <a:cubicBezTo>
                    <a:pt x="4708" y="3788"/>
                    <a:pt x="4767" y="3806"/>
                    <a:pt x="4827" y="3806"/>
                  </a:cubicBezTo>
                  <a:cubicBezTo>
                    <a:pt x="4951" y="3806"/>
                    <a:pt x="5061" y="3726"/>
                    <a:pt x="5099" y="3608"/>
                  </a:cubicBezTo>
                  <a:cubicBezTo>
                    <a:pt x="5137" y="3489"/>
                    <a:pt x="5095" y="3361"/>
                    <a:pt x="4994" y="3288"/>
                  </a:cubicBezTo>
                  <a:lnTo>
                    <a:pt x="487" y="51"/>
                  </a:lnTo>
                  <a:cubicBezTo>
                    <a:pt x="437" y="17"/>
                    <a:pt x="381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4597075" y="2168500"/>
              <a:ext cx="55600" cy="98150"/>
            </a:xfrm>
            <a:custGeom>
              <a:rect b="b" l="l" r="r" t="t"/>
              <a:pathLst>
                <a:path extrusionOk="0" h="3926" w="2224">
                  <a:moveTo>
                    <a:pt x="295" y="1"/>
                  </a:moveTo>
                  <a:cubicBezTo>
                    <a:pt x="290" y="1"/>
                    <a:pt x="285" y="1"/>
                    <a:pt x="280" y="1"/>
                  </a:cubicBezTo>
                  <a:cubicBezTo>
                    <a:pt x="121" y="9"/>
                    <a:pt x="1" y="143"/>
                    <a:pt x="9" y="302"/>
                  </a:cubicBezTo>
                  <a:cubicBezTo>
                    <a:pt x="130" y="2603"/>
                    <a:pt x="1673" y="3815"/>
                    <a:pt x="1739" y="3866"/>
                  </a:cubicBezTo>
                  <a:cubicBezTo>
                    <a:pt x="1788" y="3904"/>
                    <a:pt x="1850" y="3925"/>
                    <a:pt x="1912" y="3925"/>
                  </a:cubicBezTo>
                  <a:cubicBezTo>
                    <a:pt x="2035" y="3925"/>
                    <a:pt x="2145" y="3848"/>
                    <a:pt x="2184" y="3732"/>
                  </a:cubicBezTo>
                  <a:cubicBezTo>
                    <a:pt x="2223" y="3615"/>
                    <a:pt x="2185" y="3487"/>
                    <a:pt x="2088" y="3413"/>
                  </a:cubicBezTo>
                  <a:cubicBezTo>
                    <a:pt x="2074" y="3401"/>
                    <a:pt x="688" y="2301"/>
                    <a:pt x="580" y="272"/>
                  </a:cubicBezTo>
                  <a:cubicBezTo>
                    <a:pt x="573" y="118"/>
                    <a:pt x="446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3175150" y="300825"/>
              <a:ext cx="2568325" cy="2568325"/>
            </a:xfrm>
            <a:custGeom>
              <a:rect b="b" l="l" r="r" t="t"/>
              <a:pathLst>
                <a:path extrusionOk="0" h="102733" w="102733">
                  <a:moveTo>
                    <a:pt x="51366" y="13046"/>
                  </a:moveTo>
                  <a:cubicBezTo>
                    <a:pt x="72531" y="13046"/>
                    <a:pt x="89687" y="30203"/>
                    <a:pt x="89687" y="51366"/>
                  </a:cubicBezTo>
                  <a:cubicBezTo>
                    <a:pt x="89687" y="72531"/>
                    <a:pt x="72531" y="89687"/>
                    <a:pt x="51366" y="89687"/>
                  </a:cubicBezTo>
                  <a:cubicBezTo>
                    <a:pt x="30202" y="89687"/>
                    <a:pt x="13045" y="72532"/>
                    <a:pt x="13045" y="51366"/>
                  </a:cubicBezTo>
                  <a:cubicBezTo>
                    <a:pt x="13045" y="30202"/>
                    <a:pt x="30202" y="13046"/>
                    <a:pt x="51366" y="13046"/>
                  </a:cubicBezTo>
                  <a:close/>
                  <a:moveTo>
                    <a:pt x="46271" y="0"/>
                  </a:moveTo>
                  <a:lnTo>
                    <a:pt x="44931" y="5895"/>
                  </a:lnTo>
                  <a:cubicBezTo>
                    <a:pt x="41375" y="6393"/>
                    <a:pt x="37892" y="7309"/>
                    <a:pt x="34553" y="8626"/>
                  </a:cubicBezTo>
                  <a:lnTo>
                    <a:pt x="30409" y="4153"/>
                  </a:lnTo>
                  <a:lnTo>
                    <a:pt x="21271" y="9430"/>
                  </a:lnTo>
                  <a:lnTo>
                    <a:pt x="23058" y="15211"/>
                  </a:lnTo>
                  <a:cubicBezTo>
                    <a:pt x="20235" y="17423"/>
                    <a:pt x="17680" y="19958"/>
                    <a:pt x="15444" y="22761"/>
                  </a:cubicBezTo>
                  <a:lnTo>
                    <a:pt x="9611" y="20957"/>
                  </a:lnTo>
                  <a:lnTo>
                    <a:pt x="4334" y="30096"/>
                  </a:lnTo>
                  <a:lnTo>
                    <a:pt x="8764" y="34200"/>
                  </a:lnTo>
                  <a:cubicBezTo>
                    <a:pt x="7418" y="37530"/>
                    <a:pt x="6471" y="41006"/>
                    <a:pt x="5941" y="44558"/>
                  </a:cubicBezTo>
                  <a:lnTo>
                    <a:pt x="0" y="45909"/>
                  </a:lnTo>
                  <a:lnTo>
                    <a:pt x="0" y="56461"/>
                  </a:lnTo>
                  <a:lnTo>
                    <a:pt x="5893" y="57802"/>
                  </a:lnTo>
                  <a:cubicBezTo>
                    <a:pt x="6392" y="61357"/>
                    <a:pt x="7309" y="64841"/>
                    <a:pt x="8625" y="68180"/>
                  </a:cubicBezTo>
                  <a:lnTo>
                    <a:pt x="4153" y="72324"/>
                  </a:lnTo>
                  <a:lnTo>
                    <a:pt x="9429" y="81462"/>
                  </a:lnTo>
                  <a:lnTo>
                    <a:pt x="15210" y="79676"/>
                  </a:lnTo>
                  <a:cubicBezTo>
                    <a:pt x="17423" y="82497"/>
                    <a:pt x="19957" y="85053"/>
                    <a:pt x="22761" y="87289"/>
                  </a:cubicBezTo>
                  <a:lnTo>
                    <a:pt x="20957" y="93122"/>
                  </a:lnTo>
                  <a:lnTo>
                    <a:pt x="30096" y="98399"/>
                  </a:lnTo>
                  <a:lnTo>
                    <a:pt x="34200" y="93969"/>
                  </a:lnTo>
                  <a:cubicBezTo>
                    <a:pt x="37529" y="95315"/>
                    <a:pt x="41005" y="96262"/>
                    <a:pt x="44558" y="96792"/>
                  </a:cubicBezTo>
                  <a:lnTo>
                    <a:pt x="45909" y="102733"/>
                  </a:lnTo>
                  <a:lnTo>
                    <a:pt x="56461" y="102733"/>
                  </a:lnTo>
                  <a:lnTo>
                    <a:pt x="57802" y="96839"/>
                  </a:lnTo>
                  <a:cubicBezTo>
                    <a:pt x="61356" y="96341"/>
                    <a:pt x="64840" y="95423"/>
                    <a:pt x="68180" y="94108"/>
                  </a:cubicBezTo>
                  <a:lnTo>
                    <a:pt x="72324" y="98579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10"/>
                    <a:pt x="85052" y="82776"/>
                    <a:pt x="87288" y="79972"/>
                  </a:cubicBezTo>
                  <a:lnTo>
                    <a:pt x="93122" y="81777"/>
                  </a:lnTo>
                  <a:lnTo>
                    <a:pt x="98398" y="72637"/>
                  </a:lnTo>
                  <a:lnTo>
                    <a:pt x="93968" y="68532"/>
                  </a:lnTo>
                  <a:cubicBezTo>
                    <a:pt x="95313" y="65204"/>
                    <a:pt x="96262" y="61728"/>
                    <a:pt x="96792" y="58176"/>
                  </a:cubicBezTo>
                  <a:lnTo>
                    <a:pt x="102733" y="56823"/>
                  </a:lnTo>
                  <a:lnTo>
                    <a:pt x="102733" y="46271"/>
                  </a:lnTo>
                  <a:lnTo>
                    <a:pt x="96838" y="44931"/>
                  </a:lnTo>
                  <a:cubicBezTo>
                    <a:pt x="96340" y="41377"/>
                    <a:pt x="95423" y="37893"/>
                    <a:pt x="94107" y="34553"/>
                  </a:cubicBezTo>
                  <a:lnTo>
                    <a:pt x="98579" y="30409"/>
                  </a:lnTo>
                  <a:lnTo>
                    <a:pt x="93303" y="21271"/>
                  </a:lnTo>
                  <a:lnTo>
                    <a:pt x="87522" y="23059"/>
                  </a:lnTo>
                  <a:cubicBezTo>
                    <a:pt x="85309" y="20237"/>
                    <a:pt x="82775" y="17681"/>
                    <a:pt x="79971" y="15445"/>
                  </a:cubicBezTo>
                  <a:lnTo>
                    <a:pt x="81775" y="9611"/>
                  </a:lnTo>
                  <a:lnTo>
                    <a:pt x="72637" y="4335"/>
                  </a:lnTo>
                  <a:lnTo>
                    <a:pt x="68532" y="8765"/>
                  </a:lnTo>
                  <a:cubicBezTo>
                    <a:pt x="65203" y="7419"/>
                    <a:pt x="61726" y="6472"/>
                    <a:pt x="58175" y="5942"/>
                  </a:cubicBezTo>
                  <a:lnTo>
                    <a:pt x="56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167625" y="293300"/>
              <a:ext cx="2583400" cy="2583375"/>
            </a:xfrm>
            <a:custGeom>
              <a:rect b="b" l="l" r="r" t="t"/>
              <a:pathLst>
                <a:path extrusionOk="0" h="103335" w="103336">
                  <a:moveTo>
                    <a:pt x="51666" y="13648"/>
                  </a:moveTo>
                  <a:cubicBezTo>
                    <a:pt x="72632" y="13648"/>
                    <a:pt x="89686" y="30704"/>
                    <a:pt x="89686" y="51667"/>
                  </a:cubicBezTo>
                  <a:cubicBezTo>
                    <a:pt x="89686" y="72632"/>
                    <a:pt x="72630" y="89688"/>
                    <a:pt x="51666" y="89688"/>
                  </a:cubicBezTo>
                  <a:cubicBezTo>
                    <a:pt x="30703" y="89688"/>
                    <a:pt x="13647" y="72633"/>
                    <a:pt x="13647" y="51667"/>
                  </a:cubicBezTo>
                  <a:cubicBezTo>
                    <a:pt x="13647" y="30703"/>
                    <a:pt x="30703" y="13648"/>
                    <a:pt x="51666" y="13648"/>
                  </a:cubicBezTo>
                  <a:close/>
                  <a:moveTo>
                    <a:pt x="51666" y="13046"/>
                  </a:moveTo>
                  <a:cubicBezTo>
                    <a:pt x="30371" y="13046"/>
                    <a:pt x="13046" y="30372"/>
                    <a:pt x="13046" y="51667"/>
                  </a:cubicBezTo>
                  <a:cubicBezTo>
                    <a:pt x="13046" y="72964"/>
                    <a:pt x="30370" y="90289"/>
                    <a:pt x="51666" y="90289"/>
                  </a:cubicBezTo>
                  <a:cubicBezTo>
                    <a:pt x="72964" y="90289"/>
                    <a:pt x="90289" y="72964"/>
                    <a:pt x="90289" y="51667"/>
                  </a:cubicBezTo>
                  <a:cubicBezTo>
                    <a:pt x="90289" y="30371"/>
                    <a:pt x="72962" y="13046"/>
                    <a:pt x="51666" y="13046"/>
                  </a:cubicBezTo>
                  <a:close/>
                  <a:moveTo>
                    <a:pt x="56883" y="602"/>
                  </a:moveTo>
                  <a:lnTo>
                    <a:pt x="58228" y="6510"/>
                  </a:lnTo>
                  <a:lnTo>
                    <a:pt x="58432" y="6540"/>
                  </a:lnTo>
                  <a:cubicBezTo>
                    <a:pt x="61937" y="7061"/>
                    <a:pt x="65399" y="8005"/>
                    <a:pt x="68721" y="9345"/>
                  </a:cubicBezTo>
                  <a:lnTo>
                    <a:pt x="68913" y="9422"/>
                  </a:lnTo>
                  <a:lnTo>
                    <a:pt x="72995" y="5017"/>
                  </a:lnTo>
                  <a:lnTo>
                    <a:pt x="81718" y="10053"/>
                  </a:lnTo>
                  <a:lnTo>
                    <a:pt x="79925" y="15853"/>
                  </a:lnTo>
                  <a:lnTo>
                    <a:pt x="80084" y="15981"/>
                  </a:lnTo>
                  <a:cubicBezTo>
                    <a:pt x="82870" y="18203"/>
                    <a:pt x="85387" y="20741"/>
                    <a:pt x="87587" y="23546"/>
                  </a:cubicBezTo>
                  <a:lnTo>
                    <a:pt x="87714" y="23709"/>
                  </a:lnTo>
                  <a:lnTo>
                    <a:pt x="93464" y="21931"/>
                  </a:lnTo>
                  <a:lnTo>
                    <a:pt x="98500" y="30654"/>
                  </a:lnTo>
                  <a:lnTo>
                    <a:pt x="94053" y="34773"/>
                  </a:lnTo>
                  <a:lnTo>
                    <a:pt x="94128" y="34964"/>
                  </a:lnTo>
                  <a:cubicBezTo>
                    <a:pt x="95435" y="38282"/>
                    <a:pt x="96346" y="41742"/>
                    <a:pt x="96842" y="45273"/>
                  </a:cubicBezTo>
                  <a:lnTo>
                    <a:pt x="96871" y="45479"/>
                  </a:lnTo>
                  <a:lnTo>
                    <a:pt x="102733" y="46813"/>
                  </a:lnTo>
                  <a:lnTo>
                    <a:pt x="102733" y="56885"/>
                  </a:lnTo>
                  <a:lnTo>
                    <a:pt x="96825" y="58228"/>
                  </a:lnTo>
                  <a:lnTo>
                    <a:pt x="96794" y="58432"/>
                  </a:lnTo>
                  <a:cubicBezTo>
                    <a:pt x="96274" y="61937"/>
                    <a:pt x="95330" y="65400"/>
                    <a:pt x="93990" y="68721"/>
                  </a:cubicBezTo>
                  <a:lnTo>
                    <a:pt x="93913" y="68913"/>
                  </a:lnTo>
                  <a:lnTo>
                    <a:pt x="98317" y="72996"/>
                  </a:lnTo>
                  <a:lnTo>
                    <a:pt x="93282" y="81718"/>
                  </a:lnTo>
                  <a:lnTo>
                    <a:pt x="87481" y="79925"/>
                  </a:lnTo>
                  <a:lnTo>
                    <a:pt x="87354" y="80085"/>
                  </a:lnTo>
                  <a:cubicBezTo>
                    <a:pt x="85132" y="82870"/>
                    <a:pt x="82592" y="85387"/>
                    <a:pt x="79789" y="87587"/>
                  </a:cubicBezTo>
                  <a:lnTo>
                    <a:pt x="79626" y="87715"/>
                  </a:lnTo>
                  <a:lnTo>
                    <a:pt x="81404" y="93464"/>
                  </a:lnTo>
                  <a:lnTo>
                    <a:pt x="72682" y="98500"/>
                  </a:lnTo>
                  <a:lnTo>
                    <a:pt x="68562" y="94053"/>
                  </a:lnTo>
                  <a:lnTo>
                    <a:pt x="68371" y="94128"/>
                  </a:lnTo>
                  <a:cubicBezTo>
                    <a:pt x="65053" y="95435"/>
                    <a:pt x="61592" y="96346"/>
                    <a:pt x="58060" y="96842"/>
                  </a:cubicBezTo>
                  <a:lnTo>
                    <a:pt x="57856" y="96871"/>
                  </a:lnTo>
                  <a:lnTo>
                    <a:pt x="56522" y="102733"/>
                  </a:lnTo>
                  <a:lnTo>
                    <a:pt x="46451" y="102733"/>
                  </a:lnTo>
                  <a:lnTo>
                    <a:pt x="45107" y="96826"/>
                  </a:lnTo>
                  <a:lnTo>
                    <a:pt x="44903" y="96795"/>
                  </a:lnTo>
                  <a:cubicBezTo>
                    <a:pt x="41399" y="96274"/>
                    <a:pt x="37937" y="95331"/>
                    <a:pt x="34614" y="93990"/>
                  </a:cubicBezTo>
                  <a:lnTo>
                    <a:pt x="34422" y="93913"/>
                  </a:lnTo>
                  <a:lnTo>
                    <a:pt x="30340" y="98318"/>
                  </a:lnTo>
                  <a:lnTo>
                    <a:pt x="21617" y="93283"/>
                  </a:lnTo>
                  <a:lnTo>
                    <a:pt x="23410" y="87483"/>
                  </a:lnTo>
                  <a:lnTo>
                    <a:pt x="23249" y="87354"/>
                  </a:lnTo>
                  <a:cubicBezTo>
                    <a:pt x="20464" y="85132"/>
                    <a:pt x="17946" y="82594"/>
                    <a:pt x="15748" y="79789"/>
                  </a:cubicBezTo>
                  <a:lnTo>
                    <a:pt x="15620" y="79626"/>
                  </a:lnTo>
                  <a:lnTo>
                    <a:pt x="9871" y="81404"/>
                  </a:lnTo>
                  <a:lnTo>
                    <a:pt x="4835" y="72682"/>
                  </a:lnTo>
                  <a:lnTo>
                    <a:pt x="9282" y="68562"/>
                  </a:lnTo>
                  <a:lnTo>
                    <a:pt x="9207" y="68371"/>
                  </a:lnTo>
                  <a:cubicBezTo>
                    <a:pt x="7900" y="65053"/>
                    <a:pt x="6989" y="61592"/>
                    <a:pt x="6493" y="58062"/>
                  </a:cubicBezTo>
                  <a:lnTo>
                    <a:pt x="6464" y="57856"/>
                  </a:lnTo>
                  <a:lnTo>
                    <a:pt x="602" y="56523"/>
                  </a:lnTo>
                  <a:lnTo>
                    <a:pt x="602" y="46451"/>
                  </a:lnTo>
                  <a:lnTo>
                    <a:pt x="6509" y="45107"/>
                  </a:lnTo>
                  <a:lnTo>
                    <a:pt x="6540" y="44903"/>
                  </a:lnTo>
                  <a:cubicBezTo>
                    <a:pt x="7061" y="41398"/>
                    <a:pt x="8005" y="37936"/>
                    <a:pt x="9345" y="34615"/>
                  </a:cubicBezTo>
                  <a:lnTo>
                    <a:pt x="9422" y="34422"/>
                  </a:lnTo>
                  <a:lnTo>
                    <a:pt x="5017" y="30340"/>
                  </a:lnTo>
                  <a:lnTo>
                    <a:pt x="10052" y="21617"/>
                  </a:lnTo>
                  <a:lnTo>
                    <a:pt x="15852" y="23410"/>
                  </a:lnTo>
                  <a:lnTo>
                    <a:pt x="15981" y="23251"/>
                  </a:lnTo>
                  <a:cubicBezTo>
                    <a:pt x="18202" y="20465"/>
                    <a:pt x="20741" y="17947"/>
                    <a:pt x="23546" y="15748"/>
                  </a:cubicBezTo>
                  <a:lnTo>
                    <a:pt x="23709" y="15621"/>
                  </a:lnTo>
                  <a:lnTo>
                    <a:pt x="21931" y="9871"/>
                  </a:lnTo>
                  <a:lnTo>
                    <a:pt x="30652" y="4836"/>
                  </a:lnTo>
                  <a:lnTo>
                    <a:pt x="34773" y="9282"/>
                  </a:lnTo>
                  <a:lnTo>
                    <a:pt x="34964" y="9207"/>
                  </a:lnTo>
                  <a:cubicBezTo>
                    <a:pt x="38282" y="7901"/>
                    <a:pt x="41742" y="6990"/>
                    <a:pt x="45273" y="6494"/>
                  </a:cubicBezTo>
                  <a:lnTo>
                    <a:pt x="45479" y="6465"/>
                  </a:lnTo>
                  <a:lnTo>
                    <a:pt x="46813" y="602"/>
                  </a:lnTo>
                  <a:close/>
                  <a:moveTo>
                    <a:pt x="46332" y="0"/>
                  </a:moveTo>
                  <a:lnTo>
                    <a:pt x="44984" y="5926"/>
                  </a:lnTo>
                  <a:cubicBezTo>
                    <a:pt x="41546" y="6426"/>
                    <a:pt x="38175" y="7313"/>
                    <a:pt x="34935" y="8571"/>
                  </a:cubicBezTo>
                  <a:lnTo>
                    <a:pt x="30768" y="4074"/>
                  </a:lnTo>
                  <a:lnTo>
                    <a:pt x="21214" y="9590"/>
                  </a:lnTo>
                  <a:lnTo>
                    <a:pt x="23011" y="15403"/>
                  </a:lnTo>
                  <a:cubicBezTo>
                    <a:pt x="20289" y="17557"/>
                    <a:pt x="17815" y="20010"/>
                    <a:pt x="15638" y="22715"/>
                  </a:cubicBezTo>
                  <a:lnTo>
                    <a:pt x="9772" y="20901"/>
                  </a:lnTo>
                  <a:lnTo>
                    <a:pt x="4255" y="30456"/>
                  </a:lnTo>
                  <a:lnTo>
                    <a:pt x="8710" y="34582"/>
                  </a:lnTo>
                  <a:cubicBezTo>
                    <a:pt x="7422" y="37811"/>
                    <a:pt x="6504" y="41176"/>
                    <a:pt x="5975" y="44611"/>
                  </a:cubicBezTo>
                  <a:lnTo>
                    <a:pt x="0" y="45971"/>
                  </a:lnTo>
                  <a:lnTo>
                    <a:pt x="0" y="57003"/>
                  </a:lnTo>
                  <a:lnTo>
                    <a:pt x="5924" y="58351"/>
                  </a:lnTo>
                  <a:cubicBezTo>
                    <a:pt x="6424" y="61790"/>
                    <a:pt x="7311" y="65161"/>
                    <a:pt x="8570" y="68400"/>
                  </a:cubicBezTo>
                  <a:lnTo>
                    <a:pt x="4072" y="72568"/>
                  </a:lnTo>
                  <a:lnTo>
                    <a:pt x="9589" y="82122"/>
                  </a:lnTo>
                  <a:lnTo>
                    <a:pt x="15402" y="80325"/>
                  </a:lnTo>
                  <a:cubicBezTo>
                    <a:pt x="17556" y="83047"/>
                    <a:pt x="20009" y="85519"/>
                    <a:pt x="22713" y="87697"/>
                  </a:cubicBezTo>
                  <a:lnTo>
                    <a:pt x="20899" y="93564"/>
                  </a:lnTo>
                  <a:lnTo>
                    <a:pt x="30453" y="99081"/>
                  </a:lnTo>
                  <a:lnTo>
                    <a:pt x="34580" y="94626"/>
                  </a:lnTo>
                  <a:cubicBezTo>
                    <a:pt x="37809" y="95914"/>
                    <a:pt x="41174" y="96830"/>
                    <a:pt x="44610" y="97360"/>
                  </a:cubicBezTo>
                  <a:lnTo>
                    <a:pt x="45969" y="103334"/>
                  </a:lnTo>
                  <a:lnTo>
                    <a:pt x="57003" y="103334"/>
                  </a:lnTo>
                  <a:lnTo>
                    <a:pt x="58351" y="97409"/>
                  </a:lnTo>
                  <a:cubicBezTo>
                    <a:pt x="61789" y="96910"/>
                    <a:pt x="65160" y="96023"/>
                    <a:pt x="68400" y="94764"/>
                  </a:cubicBezTo>
                  <a:lnTo>
                    <a:pt x="72567" y="99262"/>
                  </a:lnTo>
                  <a:lnTo>
                    <a:pt x="82122" y="93746"/>
                  </a:lnTo>
                  <a:lnTo>
                    <a:pt x="80324" y="87933"/>
                  </a:lnTo>
                  <a:cubicBezTo>
                    <a:pt x="83047" y="85777"/>
                    <a:pt x="85519" y="83326"/>
                    <a:pt x="87697" y="80621"/>
                  </a:cubicBezTo>
                  <a:lnTo>
                    <a:pt x="93564" y="82435"/>
                  </a:lnTo>
                  <a:lnTo>
                    <a:pt x="99082" y="72881"/>
                  </a:lnTo>
                  <a:lnTo>
                    <a:pt x="94628" y="68754"/>
                  </a:lnTo>
                  <a:cubicBezTo>
                    <a:pt x="95914" y="65525"/>
                    <a:pt x="96831" y="62160"/>
                    <a:pt x="97360" y="58724"/>
                  </a:cubicBezTo>
                  <a:lnTo>
                    <a:pt x="103336" y="57365"/>
                  </a:lnTo>
                  <a:lnTo>
                    <a:pt x="103336" y="46333"/>
                  </a:lnTo>
                  <a:lnTo>
                    <a:pt x="97410" y="44984"/>
                  </a:lnTo>
                  <a:cubicBezTo>
                    <a:pt x="96910" y="41546"/>
                    <a:pt x="96023" y="38175"/>
                    <a:pt x="94764" y="34935"/>
                  </a:cubicBezTo>
                  <a:lnTo>
                    <a:pt x="99262" y="30768"/>
                  </a:lnTo>
                  <a:lnTo>
                    <a:pt x="93746" y="21213"/>
                  </a:lnTo>
                  <a:lnTo>
                    <a:pt x="87933" y="23011"/>
                  </a:lnTo>
                  <a:cubicBezTo>
                    <a:pt x="85777" y="20289"/>
                    <a:pt x="83325" y="17815"/>
                    <a:pt x="80621" y="15638"/>
                  </a:cubicBezTo>
                  <a:lnTo>
                    <a:pt x="82437" y="9772"/>
                  </a:lnTo>
                  <a:lnTo>
                    <a:pt x="72883" y="4254"/>
                  </a:lnTo>
                  <a:lnTo>
                    <a:pt x="68755" y="8708"/>
                  </a:lnTo>
                  <a:cubicBezTo>
                    <a:pt x="65526" y="7422"/>
                    <a:pt x="62162" y="6504"/>
                    <a:pt x="58726" y="5976"/>
                  </a:cubicBezTo>
                  <a:lnTo>
                    <a:pt x="573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75150" y="245275"/>
              <a:ext cx="2568325" cy="2568350"/>
            </a:xfrm>
            <a:custGeom>
              <a:rect b="b" l="l" r="r" t="t"/>
              <a:pathLst>
                <a:path extrusionOk="0" h="102734" w="102733">
                  <a:moveTo>
                    <a:pt x="51366" y="13046"/>
                  </a:moveTo>
                  <a:cubicBezTo>
                    <a:pt x="72531" y="13046"/>
                    <a:pt x="89687" y="30203"/>
                    <a:pt x="89687" y="51367"/>
                  </a:cubicBezTo>
                  <a:cubicBezTo>
                    <a:pt x="89687" y="72530"/>
                    <a:pt x="72531" y="89687"/>
                    <a:pt x="51366" y="89687"/>
                  </a:cubicBezTo>
                  <a:cubicBezTo>
                    <a:pt x="30202" y="89687"/>
                    <a:pt x="13045" y="72530"/>
                    <a:pt x="13045" y="51367"/>
                  </a:cubicBezTo>
                  <a:cubicBezTo>
                    <a:pt x="13045" y="30203"/>
                    <a:pt x="30202" y="13046"/>
                    <a:pt x="51366" y="13046"/>
                  </a:cubicBezTo>
                  <a:close/>
                  <a:moveTo>
                    <a:pt x="46271" y="1"/>
                  </a:moveTo>
                  <a:lnTo>
                    <a:pt x="44931" y="5894"/>
                  </a:lnTo>
                  <a:cubicBezTo>
                    <a:pt x="41375" y="6393"/>
                    <a:pt x="37892" y="7310"/>
                    <a:pt x="34553" y="8626"/>
                  </a:cubicBezTo>
                  <a:lnTo>
                    <a:pt x="30409" y="4154"/>
                  </a:lnTo>
                  <a:lnTo>
                    <a:pt x="21271" y="9430"/>
                  </a:lnTo>
                  <a:lnTo>
                    <a:pt x="23058" y="15211"/>
                  </a:lnTo>
                  <a:cubicBezTo>
                    <a:pt x="20235" y="17423"/>
                    <a:pt x="17680" y="19957"/>
                    <a:pt x="15444" y="22762"/>
                  </a:cubicBezTo>
                  <a:lnTo>
                    <a:pt x="9611" y="20958"/>
                  </a:lnTo>
                  <a:lnTo>
                    <a:pt x="4334" y="30096"/>
                  </a:lnTo>
                  <a:lnTo>
                    <a:pt x="8765" y="34201"/>
                  </a:lnTo>
                  <a:cubicBezTo>
                    <a:pt x="7418" y="37530"/>
                    <a:pt x="6471" y="41006"/>
                    <a:pt x="5941" y="44559"/>
                  </a:cubicBezTo>
                  <a:lnTo>
                    <a:pt x="0" y="45910"/>
                  </a:lnTo>
                  <a:lnTo>
                    <a:pt x="0" y="56462"/>
                  </a:lnTo>
                  <a:lnTo>
                    <a:pt x="5893" y="57803"/>
                  </a:lnTo>
                  <a:cubicBezTo>
                    <a:pt x="6392" y="61358"/>
                    <a:pt x="7309" y="64840"/>
                    <a:pt x="8625" y="68180"/>
                  </a:cubicBezTo>
                  <a:lnTo>
                    <a:pt x="4153" y="72324"/>
                  </a:lnTo>
                  <a:lnTo>
                    <a:pt x="9429" y="81463"/>
                  </a:lnTo>
                  <a:lnTo>
                    <a:pt x="15210" y="79675"/>
                  </a:lnTo>
                  <a:cubicBezTo>
                    <a:pt x="17423" y="82497"/>
                    <a:pt x="19957" y="85053"/>
                    <a:pt x="22761" y="87289"/>
                  </a:cubicBezTo>
                  <a:lnTo>
                    <a:pt x="20957" y="93122"/>
                  </a:lnTo>
                  <a:lnTo>
                    <a:pt x="30096" y="98399"/>
                  </a:lnTo>
                  <a:lnTo>
                    <a:pt x="34200" y="93969"/>
                  </a:lnTo>
                  <a:cubicBezTo>
                    <a:pt x="37529" y="95314"/>
                    <a:pt x="41005" y="96262"/>
                    <a:pt x="44558" y="96793"/>
                  </a:cubicBezTo>
                  <a:lnTo>
                    <a:pt x="45909" y="102733"/>
                  </a:lnTo>
                  <a:lnTo>
                    <a:pt x="56461" y="102733"/>
                  </a:lnTo>
                  <a:lnTo>
                    <a:pt x="57802" y="96840"/>
                  </a:lnTo>
                  <a:cubicBezTo>
                    <a:pt x="61357" y="96340"/>
                    <a:pt x="64840" y="95424"/>
                    <a:pt x="68180" y="94109"/>
                  </a:cubicBezTo>
                  <a:lnTo>
                    <a:pt x="72324" y="98580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09"/>
                    <a:pt x="85052" y="82776"/>
                    <a:pt x="87288" y="79971"/>
                  </a:cubicBezTo>
                  <a:lnTo>
                    <a:pt x="93122" y="81776"/>
                  </a:lnTo>
                  <a:lnTo>
                    <a:pt x="98398" y="72637"/>
                  </a:lnTo>
                  <a:lnTo>
                    <a:pt x="93968" y="68533"/>
                  </a:lnTo>
                  <a:cubicBezTo>
                    <a:pt x="95313" y="65204"/>
                    <a:pt x="96261" y="61727"/>
                    <a:pt x="96792" y="58176"/>
                  </a:cubicBezTo>
                  <a:lnTo>
                    <a:pt x="102733" y="56824"/>
                  </a:lnTo>
                  <a:lnTo>
                    <a:pt x="102733" y="46271"/>
                  </a:lnTo>
                  <a:lnTo>
                    <a:pt x="96838" y="44931"/>
                  </a:lnTo>
                  <a:cubicBezTo>
                    <a:pt x="96340" y="41376"/>
                    <a:pt x="95423" y="37893"/>
                    <a:pt x="94107" y="34553"/>
                  </a:cubicBezTo>
                  <a:lnTo>
                    <a:pt x="98579" y="30410"/>
                  </a:lnTo>
                  <a:lnTo>
                    <a:pt x="93303" y="21270"/>
                  </a:lnTo>
                  <a:lnTo>
                    <a:pt x="87522" y="23059"/>
                  </a:lnTo>
                  <a:cubicBezTo>
                    <a:pt x="85309" y="20236"/>
                    <a:pt x="82775" y="17681"/>
                    <a:pt x="79971" y="15444"/>
                  </a:cubicBezTo>
                  <a:lnTo>
                    <a:pt x="81775" y="9611"/>
                  </a:lnTo>
                  <a:lnTo>
                    <a:pt x="72637" y="4335"/>
                  </a:lnTo>
                  <a:lnTo>
                    <a:pt x="68532" y="8764"/>
                  </a:lnTo>
                  <a:cubicBezTo>
                    <a:pt x="65203" y="7419"/>
                    <a:pt x="61726" y="6471"/>
                    <a:pt x="58175" y="5942"/>
                  </a:cubicBezTo>
                  <a:lnTo>
                    <a:pt x="56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67975" y="238125"/>
              <a:ext cx="2582675" cy="2582650"/>
            </a:xfrm>
            <a:custGeom>
              <a:rect b="b" l="l" r="r" t="t"/>
              <a:pathLst>
                <a:path extrusionOk="0" h="103306" w="103307">
                  <a:moveTo>
                    <a:pt x="51652" y="13618"/>
                  </a:moveTo>
                  <a:cubicBezTo>
                    <a:pt x="72626" y="13618"/>
                    <a:pt x="89688" y="30681"/>
                    <a:pt x="89688" y="51652"/>
                  </a:cubicBezTo>
                  <a:cubicBezTo>
                    <a:pt x="89688" y="72624"/>
                    <a:pt x="72626" y="89687"/>
                    <a:pt x="51652" y="89687"/>
                  </a:cubicBezTo>
                  <a:cubicBezTo>
                    <a:pt x="30680" y="89687"/>
                    <a:pt x="13619" y="72624"/>
                    <a:pt x="13619" y="51653"/>
                  </a:cubicBezTo>
                  <a:cubicBezTo>
                    <a:pt x="13619" y="30681"/>
                    <a:pt x="30681" y="13619"/>
                    <a:pt x="51653" y="13619"/>
                  </a:cubicBezTo>
                  <a:lnTo>
                    <a:pt x="51652" y="13618"/>
                  </a:lnTo>
                  <a:close/>
                  <a:moveTo>
                    <a:pt x="51652" y="13045"/>
                  </a:moveTo>
                  <a:cubicBezTo>
                    <a:pt x="30365" y="13045"/>
                    <a:pt x="13047" y="30365"/>
                    <a:pt x="13047" y="51653"/>
                  </a:cubicBezTo>
                  <a:cubicBezTo>
                    <a:pt x="13047" y="72941"/>
                    <a:pt x="30365" y="90260"/>
                    <a:pt x="51653" y="90260"/>
                  </a:cubicBezTo>
                  <a:lnTo>
                    <a:pt x="51653" y="90260"/>
                  </a:lnTo>
                  <a:cubicBezTo>
                    <a:pt x="72942" y="90260"/>
                    <a:pt x="90260" y="72940"/>
                    <a:pt x="90260" y="51652"/>
                  </a:cubicBezTo>
                  <a:cubicBezTo>
                    <a:pt x="90260" y="30364"/>
                    <a:pt x="72940" y="13045"/>
                    <a:pt x="51652" y="13045"/>
                  </a:cubicBezTo>
                  <a:close/>
                  <a:moveTo>
                    <a:pt x="51653" y="90260"/>
                  </a:moveTo>
                  <a:cubicBezTo>
                    <a:pt x="51653" y="90260"/>
                    <a:pt x="51652" y="90260"/>
                    <a:pt x="51652" y="90260"/>
                  </a:cubicBezTo>
                  <a:lnTo>
                    <a:pt x="51653" y="90260"/>
                  </a:lnTo>
                  <a:cubicBezTo>
                    <a:pt x="51653" y="90260"/>
                    <a:pt x="51653" y="90260"/>
                    <a:pt x="51653" y="90260"/>
                  </a:cubicBezTo>
                  <a:close/>
                  <a:moveTo>
                    <a:pt x="56883" y="573"/>
                  </a:moveTo>
                  <a:lnTo>
                    <a:pt x="58184" y="6291"/>
                  </a:lnTo>
                  <a:cubicBezTo>
                    <a:pt x="58210" y="6406"/>
                    <a:pt x="58304" y="6494"/>
                    <a:pt x="58420" y="6511"/>
                  </a:cubicBezTo>
                  <a:cubicBezTo>
                    <a:pt x="61950" y="7039"/>
                    <a:pt x="65404" y="7980"/>
                    <a:pt x="68713" y="9316"/>
                  </a:cubicBezTo>
                  <a:cubicBezTo>
                    <a:pt x="68748" y="9331"/>
                    <a:pt x="68784" y="9338"/>
                    <a:pt x="68820" y="9338"/>
                  </a:cubicBezTo>
                  <a:cubicBezTo>
                    <a:pt x="68898" y="9338"/>
                    <a:pt x="68976" y="9305"/>
                    <a:pt x="69031" y="9245"/>
                  </a:cubicBezTo>
                  <a:lnTo>
                    <a:pt x="72980" y="4983"/>
                  </a:lnTo>
                  <a:lnTo>
                    <a:pt x="81722" y="10030"/>
                  </a:lnTo>
                  <a:lnTo>
                    <a:pt x="79987" y="15646"/>
                  </a:lnTo>
                  <a:cubicBezTo>
                    <a:pt x="79951" y="15758"/>
                    <a:pt x="79989" y="15881"/>
                    <a:pt x="80082" y="15955"/>
                  </a:cubicBezTo>
                  <a:cubicBezTo>
                    <a:pt x="82868" y="18177"/>
                    <a:pt x="85386" y="20717"/>
                    <a:pt x="87585" y="23522"/>
                  </a:cubicBezTo>
                  <a:cubicBezTo>
                    <a:pt x="87640" y="23592"/>
                    <a:pt x="87723" y="23631"/>
                    <a:pt x="87809" y="23631"/>
                  </a:cubicBezTo>
                  <a:cubicBezTo>
                    <a:pt x="87838" y="23631"/>
                    <a:pt x="87867" y="23627"/>
                    <a:pt x="87895" y="23618"/>
                  </a:cubicBezTo>
                  <a:lnTo>
                    <a:pt x="93458" y="21898"/>
                  </a:lnTo>
                  <a:lnTo>
                    <a:pt x="98505" y="30640"/>
                  </a:lnTo>
                  <a:lnTo>
                    <a:pt x="94201" y="34629"/>
                  </a:lnTo>
                  <a:cubicBezTo>
                    <a:pt x="94114" y="34709"/>
                    <a:pt x="94085" y="34834"/>
                    <a:pt x="94129" y="34944"/>
                  </a:cubicBezTo>
                  <a:cubicBezTo>
                    <a:pt x="95435" y="38263"/>
                    <a:pt x="96345" y="41725"/>
                    <a:pt x="96841" y="45257"/>
                  </a:cubicBezTo>
                  <a:cubicBezTo>
                    <a:pt x="96858" y="45375"/>
                    <a:pt x="96945" y="45470"/>
                    <a:pt x="97062" y="45496"/>
                  </a:cubicBezTo>
                  <a:lnTo>
                    <a:pt x="102733" y="46786"/>
                  </a:lnTo>
                  <a:lnTo>
                    <a:pt x="102733" y="56880"/>
                  </a:lnTo>
                  <a:lnTo>
                    <a:pt x="97014" y="58182"/>
                  </a:lnTo>
                  <a:cubicBezTo>
                    <a:pt x="96900" y="58208"/>
                    <a:pt x="96812" y="58302"/>
                    <a:pt x="96794" y="58419"/>
                  </a:cubicBezTo>
                  <a:cubicBezTo>
                    <a:pt x="96274" y="61925"/>
                    <a:pt x="95330" y="65388"/>
                    <a:pt x="93989" y="68712"/>
                  </a:cubicBezTo>
                  <a:cubicBezTo>
                    <a:pt x="93945" y="68822"/>
                    <a:pt x="93973" y="68948"/>
                    <a:pt x="94061" y="69029"/>
                  </a:cubicBezTo>
                  <a:lnTo>
                    <a:pt x="98323" y="72978"/>
                  </a:lnTo>
                  <a:lnTo>
                    <a:pt x="93275" y="81721"/>
                  </a:lnTo>
                  <a:lnTo>
                    <a:pt x="87659" y="79986"/>
                  </a:lnTo>
                  <a:cubicBezTo>
                    <a:pt x="87631" y="79977"/>
                    <a:pt x="87603" y="79973"/>
                    <a:pt x="87574" y="79973"/>
                  </a:cubicBezTo>
                  <a:cubicBezTo>
                    <a:pt x="87489" y="79973"/>
                    <a:pt x="87406" y="80011"/>
                    <a:pt x="87351" y="80080"/>
                  </a:cubicBezTo>
                  <a:cubicBezTo>
                    <a:pt x="85128" y="82867"/>
                    <a:pt x="82589" y="85385"/>
                    <a:pt x="79783" y="87584"/>
                  </a:cubicBezTo>
                  <a:cubicBezTo>
                    <a:pt x="79690" y="87658"/>
                    <a:pt x="79651" y="87781"/>
                    <a:pt x="79686" y="87895"/>
                  </a:cubicBezTo>
                  <a:lnTo>
                    <a:pt x="81406" y="93458"/>
                  </a:lnTo>
                  <a:lnTo>
                    <a:pt x="72664" y="98504"/>
                  </a:lnTo>
                  <a:lnTo>
                    <a:pt x="68676" y="94200"/>
                  </a:lnTo>
                  <a:cubicBezTo>
                    <a:pt x="68621" y="94140"/>
                    <a:pt x="68544" y="94108"/>
                    <a:pt x="68465" y="94108"/>
                  </a:cubicBezTo>
                  <a:cubicBezTo>
                    <a:pt x="68430" y="94108"/>
                    <a:pt x="68394" y="94114"/>
                    <a:pt x="68360" y="94127"/>
                  </a:cubicBezTo>
                  <a:cubicBezTo>
                    <a:pt x="65041" y="95434"/>
                    <a:pt x="61581" y="96345"/>
                    <a:pt x="58049" y="96842"/>
                  </a:cubicBezTo>
                  <a:cubicBezTo>
                    <a:pt x="57931" y="96858"/>
                    <a:pt x="57835" y="96946"/>
                    <a:pt x="57809" y="97061"/>
                  </a:cubicBezTo>
                  <a:lnTo>
                    <a:pt x="56518" y="102733"/>
                  </a:lnTo>
                  <a:lnTo>
                    <a:pt x="46424" y="102733"/>
                  </a:lnTo>
                  <a:lnTo>
                    <a:pt x="45124" y="97014"/>
                  </a:lnTo>
                  <a:cubicBezTo>
                    <a:pt x="45098" y="96898"/>
                    <a:pt x="45004" y="96810"/>
                    <a:pt x="44887" y="96794"/>
                  </a:cubicBezTo>
                  <a:cubicBezTo>
                    <a:pt x="41380" y="96274"/>
                    <a:pt x="37916" y="95328"/>
                    <a:pt x="34595" y="93989"/>
                  </a:cubicBezTo>
                  <a:cubicBezTo>
                    <a:pt x="34560" y="93974"/>
                    <a:pt x="34523" y="93968"/>
                    <a:pt x="34487" y="93968"/>
                  </a:cubicBezTo>
                  <a:cubicBezTo>
                    <a:pt x="34409" y="93968"/>
                    <a:pt x="34332" y="94000"/>
                    <a:pt x="34277" y="94059"/>
                  </a:cubicBezTo>
                  <a:lnTo>
                    <a:pt x="30328" y="98321"/>
                  </a:lnTo>
                  <a:lnTo>
                    <a:pt x="21586" y="93275"/>
                  </a:lnTo>
                  <a:lnTo>
                    <a:pt x="23321" y="87659"/>
                  </a:lnTo>
                  <a:cubicBezTo>
                    <a:pt x="23356" y="87547"/>
                    <a:pt x="23318" y="87424"/>
                    <a:pt x="23226" y="87350"/>
                  </a:cubicBezTo>
                  <a:cubicBezTo>
                    <a:pt x="20439" y="85128"/>
                    <a:pt x="17922" y="82589"/>
                    <a:pt x="15723" y="79784"/>
                  </a:cubicBezTo>
                  <a:cubicBezTo>
                    <a:pt x="15667" y="79714"/>
                    <a:pt x="15583" y="79674"/>
                    <a:pt x="15496" y="79674"/>
                  </a:cubicBezTo>
                  <a:cubicBezTo>
                    <a:pt x="15468" y="79674"/>
                    <a:pt x="15439" y="79678"/>
                    <a:pt x="15411" y="79687"/>
                  </a:cubicBezTo>
                  <a:lnTo>
                    <a:pt x="9850" y="81407"/>
                  </a:lnTo>
                  <a:lnTo>
                    <a:pt x="4801" y="72665"/>
                  </a:lnTo>
                  <a:lnTo>
                    <a:pt x="9106" y="68676"/>
                  </a:lnTo>
                  <a:cubicBezTo>
                    <a:pt x="9193" y="68596"/>
                    <a:pt x="9222" y="68471"/>
                    <a:pt x="9179" y="68361"/>
                  </a:cubicBezTo>
                  <a:cubicBezTo>
                    <a:pt x="7872" y="65042"/>
                    <a:pt x="6961" y="61581"/>
                    <a:pt x="6464" y="58048"/>
                  </a:cubicBezTo>
                  <a:cubicBezTo>
                    <a:pt x="6448" y="57930"/>
                    <a:pt x="6360" y="57836"/>
                    <a:pt x="6244" y="57809"/>
                  </a:cubicBezTo>
                  <a:lnTo>
                    <a:pt x="573" y="56519"/>
                  </a:lnTo>
                  <a:lnTo>
                    <a:pt x="573" y="46424"/>
                  </a:lnTo>
                  <a:lnTo>
                    <a:pt x="6292" y="45122"/>
                  </a:lnTo>
                  <a:cubicBezTo>
                    <a:pt x="6407" y="45097"/>
                    <a:pt x="6494" y="45003"/>
                    <a:pt x="6511" y="44886"/>
                  </a:cubicBezTo>
                  <a:cubicBezTo>
                    <a:pt x="7032" y="41379"/>
                    <a:pt x="7977" y="37916"/>
                    <a:pt x="9317" y="34594"/>
                  </a:cubicBezTo>
                  <a:cubicBezTo>
                    <a:pt x="9362" y="34484"/>
                    <a:pt x="9333" y="34358"/>
                    <a:pt x="9246" y="34277"/>
                  </a:cubicBezTo>
                  <a:lnTo>
                    <a:pt x="4983" y="30327"/>
                  </a:lnTo>
                  <a:lnTo>
                    <a:pt x="10031" y="21584"/>
                  </a:lnTo>
                  <a:lnTo>
                    <a:pt x="15646" y="23321"/>
                  </a:lnTo>
                  <a:cubicBezTo>
                    <a:pt x="15674" y="23329"/>
                    <a:pt x="15702" y="23333"/>
                    <a:pt x="15730" y="23333"/>
                  </a:cubicBezTo>
                  <a:cubicBezTo>
                    <a:pt x="15816" y="23333"/>
                    <a:pt x="15899" y="23295"/>
                    <a:pt x="15955" y="23226"/>
                  </a:cubicBezTo>
                  <a:cubicBezTo>
                    <a:pt x="18177" y="20439"/>
                    <a:pt x="20717" y="17922"/>
                    <a:pt x="23522" y="15722"/>
                  </a:cubicBezTo>
                  <a:cubicBezTo>
                    <a:pt x="23616" y="15648"/>
                    <a:pt x="23654" y="15526"/>
                    <a:pt x="23619" y="15412"/>
                  </a:cubicBezTo>
                  <a:lnTo>
                    <a:pt x="21899" y="9850"/>
                  </a:lnTo>
                  <a:lnTo>
                    <a:pt x="30642" y="4801"/>
                  </a:lnTo>
                  <a:lnTo>
                    <a:pt x="34630" y="9106"/>
                  </a:lnTo>
                  <a:cubicBezTo>
                    <a:pt x="34685" y="9166"/>
                    <a:pt x="34762" y="9198"/>
                    <a:pt x="34841" y="9198"/>
                  </a:cubicBezTo>
                  <a:cubicBezTo>
                    <a:pt x="34876" y="9198"/>
                    <a:pt x="34912" y="9192"/>
                    <a:pt x="34946" y="9179"/>
                  </a:cubicBezTo>
                  <a:cubicBezTo>
                    <a:pt x="38263" y="7872"/>
                    <a:pt x="41725" y="6960"/>
                    <a:pt x="45257" y="6465"/>
                  </a:cubicBezTo>
                  <a:cubicBezTo>
                    <a:pt x="45376" y="6449"/>
                    <a:pt x="45471" y="6361"/>
                    <a:pt x="45498" y="6244"/>
                  </a:cubicBezTo>
                  <a:lnTo>
                    <a:pt x="46789" y="573"/>
                  </a:lnTo>
                  <a:close/>
                  <a:moveTo>
                    <a:pt x="46558" y="0"/>
                  </a:moveTo>
                  <a:cubicBezTo>
                    <a:pt x="46424" y="0"/>
                    <a:pt x="46309" y="93"/>
                    <a:pt x="46280" y="223"/>
                  </a:cubicBezTo>
                  <a:lnTo>
                    <a:pt x="44982" y="5924"/>
                  </a:lnTo>
                  <a:cubicBezTo>
                    <a:pt x="41537" y="6424"/>
                    <a:pt x="38161" y="7313"/>
                    <a:pt x="34917" y="8574"/>
                  </a:cubicBezTo>
                  <a:lnTo>
                    <a:pt x="30907" y="4245"/>
                  </a:lnTo>
                  <a:cubicBezTo>
                    <a:pt x="30851" y="4185"/>
                    <a:pt x="30774" y="4154"/>
                    <a:pt x="30696" y="4154"/>
                  </a:cubicBezTo>
                  <a:cubicBezTo>
                    <a:pt x="30647" y="4154"/>
                    <a:pt x="30597" y="4166"/>
                    <a:pt x="30553" y="4191"/>
                  </a:cubicBezTo>
                  <a:lnTo>
                    <a:pt x="21414" y="9468"/>
                  </a:lnTo>
                  <a:cubicBezTo>
                    <a:pt x="21299" y="9535"/>
                    <a:pt x="21244" y="9673"/>
                    <a:pt x="21285" y="9800"/>
                  </a:cubicBezTo>
                  <a:lnTo>
                    <a:pt x="23013" y="15394"/>
                  </a:lnTo>
                  <a:cubicBezTo>
                    <a:pt x="20286" y="17550"/>
                    <a:pt x="17810" y="20006"/>
                    <a:pt x="15629" y="22716"/>
                  </a:cubicBezTo>
                  <a:lnTo>
                    <a:pt x="9982" y="20970"/>
                  </a:lnTo>
                  <a:cubicBezTo>
                    <a:pt x="9954" y="20961"/>
                    <a:pt x="9925" y="20957"/>
                    <a:pt x="9896" y="20957"/>
                  </a:cubicBezTo>
                  <a:cubicBezTo>
                    <a:pt x="9797" y="20957"/>
                    <a:pt x="9701" y="21010"/>
                    <a:pt x="9649" y="21099"/>
                  </a:cubicBezTo>
                  <a:lnTo>
                    <a:pt x="4373" y="30238"/>
                  </a:lnTo>
                  <a:cubicBezTo>
                    <a:pt x="4306" y="30354"/>
                    <a:pt x="4328" y="30500"/>
                    <a:pt x="4427" y="30592"/>
                  </a:cubicBezTo>
                  <a:lnTo>
                    <a:pt x="8712" y="34562"/>
                  </a:lnTo>
                  <a:cubicBezTo>
                    <a:pt x="7422" y="37796"/>
                    <a:pt x="6503" y="41166"/>
                    <a:pt x="5975" y="44608"/>
                  </a:cubicBezTo>
                  <a:lnTo>
                    <a:pt x="224" y="45916"/>
                  </a:lnTo>
                  <a:cubicBezTo>
                    <a:pt x="93" y="45945"/>
                    <a:pt x="0" y="46061"/>
                    <a:pt x="0" y="46195"/>
                  </a:cubicBezTo>
                  <a:lnTo>
                    <a:pt x="0" y="56747"/>
                  </a:lnTo>
                  <a:cubicBezTo>
                    <a:pt x="0" y="56881"/>
                    <a:pt x="93" y="56997"/>
                    <a:pt x="224" y="57027"/>
                  </a:cubicBezTo>
                  <a:lnTo>
                    <a:pt x="5925" y="58324"/>
                  </a:lnTo>
                  <a:cubicBezTo>
                    <a:pt x="6425" y="61768"/>
                    <a:pt x="7313" y="65145"/>
                    <a:pt x="8574" y="68389"/>
                  </a:cubicBezTo>
                  <a:lnTo>
                    <a:pt x="4245" y="72400"/>
                  </a:lnTo>
                  <a:cubicBezTo>
                    <a:pt x="4148" y="72490"/>
                    <a:pt x="4125" y="72637"/>
                    <a:pt x="4192" y="72753"/>
                  </a:cubicBezTo>
                  <a:lnTo>
                    <a:pt x="9468" y="81891"/>
                  </a:lnTo>
                  <a:cubicBezTo>
                    <a:pt x="9521" y="81982"/>
                    <a:pt x="9616" y="82035"/>
                    <a:pt x="9716" y="82035"/>
                  </a:cubicBezTo>
                  <a:cubicBezTo>
                    <a:pt x="9744" y="82035"/>
                    <a:pt x="9772" y="82030"/>
                    <a:pt x="9800" y="82022"/>
                  </a:cubicBezTo>
                  <a:lnTo>
                    <a:pt x="15394" y="80292"/>
                  </a:lnTo>
                  <a:cubicBezTo>
                    <a:pt x="17550" y="83019"/>
                    <a:pt x="20008" y="85496"/>
                    <a:pt x="22716" y="87677"/>
                  </a:cubicBezTo>
                  <a:lnTo>
                    <a:pt x="20970" y="93323"/>
                  </a:lnTo>
                  <a:cubicBezTo>
                    <a:pt x="20931" y="93452"/>
                    <a:pt x="20984" y="93590"/>
                    <a:pt x="21101" y="93657"/>
                  </a:cubicBezTo>
                  <a:lnTo>
                    <a:pt x="30239" y="98932"/>
                  </a:lnTo>
                  <a:cubicBezTo>
                    <a:pt x="30284" y="98958"/>
                    <a:pt x="30333" y="98971"/>
                    <a:pt x="30382" y="98971"/>
                  </a:cubicBezTo>
                  <a:cubicBezTo>
                    <a:pt x="30460" y="98971"/>
                    <a:pt x="30536" y="98939"/>
                    <a:pt x="30592" y="98879"/>
                  </a:cubicBezTo>
                  <a:lnTo>
                    <a:pt x="34563" y="94594"/>
                  </a:lnTo>
                  <a:cubicBezTo>
                    <a:pt x="37797" y="95884"/>
                    <a:pt x="41167" y="96802"/>
                    <a:pt x="44608" y="97332"/>
                  </a:cubicBezTo>
                  <a:lnTo>
                    <a:pt x="45916" y="103082"/>
                  </a:lnTo>
                  <a:cubicBezTo>
                    <a:pt x="45946" y="103213"/>
                    <a:pt x="46062" y="103305"/>
                    <a:pt x="46196" y="103305"/>
                  </a:cubicBezTo>
                  <a:lnTo>
                    <a:pt x="56748" y="103305"/>
                  </a:lnTo>
                  <a:cubicBezTo>
                    <a:pt x="56881" y="103305"/>
                    <a:pt x="56996" y="103213"/>
                    <a:pt x="57026" y="103083"/>
                  </a:cubicBezTo>
                  <a:lnTo>
                    <a:pt x="58323" y="97381"/>
                  </a:lnTo>
                  <a:cubicBezTo>
                    <a:pt x="61768" y="96881"/>
                    <a:pt x="65144" y="95992"/>
                    <a:pt x="68388" y="94731"/>
                  </a:cubicBezTo>
                  <a:lnTo>
                    <a:pt x="72399" y="99061"/>
                  </a:lnTo>
                  <a:cubicBezTo>
                    <a:pt x="72455" y="99121"/>
                    <a:pt x="72531" y="99152"/>
                    <a:pt x="72609" y="99152"/>
                  </a:cubicBezTo>
                  <a:cubicBezTo>
                    <a:pt x="72658" y="99152"/>
                    <a:pt x="72707" y="99140"/>
                    <a:pt x="72752" y="99114"/>
                  </a:cubicBezTo>
                  <a:lnTo>
                    <a:pt x="81891" y="93838"/>
                  </a:lnTo>
                  <a:cubicBezTo>
                    <a:pt x="82007" y="93771"/>
                    <a:pt x="82061" y="93632"/>
                    <a:pt x="82022" y="93505"/>
                  </a:cubicBezTo>
                  <a:lnTo>
                    <a:pt x="80292" y="87913"/>
                  </a:lnTo>
                  <a:cubicBezTo>
                    <a:pt x="83019" y="85755"/>
                    <a:pt x="85496" y="83299"/>
                    <a:pt x="87677" y="80589"/>
                  </a:cubicBezTo>
                  <a:lnTo>
                    <a:pt x="93324" y="82336"/>
                  </a:lnTo>
                  <a:cubicBezTo>
                    <a:pt x="93351" y="82345"/>
                    <a:pt x="93380" y="82349"/>
                    <a:pt x="93407" y="82349"/>
                  </a:cubicBezTo>
                  <a:cubicBezTo>
                    <a:pt x="93508" y="82349"/>
                    <a:pt x="93604" y="82296"/>
                    <a:pt x="93657" y="82206"/>
                  </a:cubicBezTo>
                  <a:lnTo>
                    <a:pt x="98932" y="73067"/>
                  </a:lnTo>
                  <a:cubicBezTo>
                    <a:pt x="98999" y="72952"/>
                    <a:pt x="98977" y="72805"/>
                    <a:pt x="98879" y="72713"/>
                  </a:cubicBezTo>
                  <a:lnTo>
                    <a:pt x="94594" y="68743"/>
                  </a:lnTo>
                  <a:cubicBezTo>
                    <a:pt x="95884" y="65509"/>
                    <a:pt x="96802" y="62139"/>
                    <a:pt x="97332" y="58699"/>
                  </a:cubicBezTo>
                  <a:lnTo>
                    <a:pt x="103083" y="57389"/>
                  </a:lnTo>
                  <a:cubicBezTo>
                    <a:pt x="103214" y="57359"/>
                    <a:pt x="103306" y="57243"/>
                    <a:pt x="103306" y="57110"/>
                  </a:cubicBezTo>
                  <a:lnTo>
                    <a:pt x="103306" y="46558"/>
                  </a:lnTo>
                  <a:cubicBezTo>
                    <a:pt x="103306" y="46424"/>
                    <a:pt x="103214" y="46308"/>
                    <a:pt x="103083" y="46278"/>
                  </a:cubicBezTo>
                  <a:lnTo>
                    <a:pt x="97382" y="44981"/>
                  </a:lnTo>
                  <a:cubicBezTo>
                    <a:pt x="96882" y="41537"/>
                    <a:pt x="95994" y="38160"/>
                    <a:pt x="94733" y="34916"/>
                  </a:cubicBezTo>
                  <a:lnTo>
                    <a:pt x="99062" y="30905"/>
                  </a:lnTo>
                  <a:cubicBezTo>
                    <a:pt x="99159" y="30814"/>
                    <a:pt x="99181" y="30668"/>
                    <a:pt x="99114" y="30553"/>
                  </a:cubicBezTo>
                  <a:lnTo>
                    <a:pt x="93838" y="21414"/>
                  </a:lnTo>
                  <a:cubicBezTo>
                    <a:pt x="93786" y="21323"/>
                    <a:pt x="93691" y="21271"/>
                    <a:pt x="93591" y="21271"/>
                  </a:cubicBezTo>
                  <a:cubicBezTo>
                    <a:pt x="93563" y="21271"/>
                    <a:pt x="93534" y="21275"/>
                    <a:pt x="93506" y="21283"/>
                  </a:cubicBezTo>
                  <a:lnTo>
                    <a:pt x="87913" y="23013"/>
                  </a:lnTo>
                  <a:cubicBezTo>
                    <a:pt x="85755" y="20286"/>
                    <a:pt x="83299" y="17809"/>
                    <a:pt x="80590" y="15629"/>
                  </a:cubicBezTo>
                  <a:lnTo>
                    <a:pt x="82337" y="9982"/>
                  </a:lnTo>
                  <a:cubicBezTo>
                    <a:pt x="82376" y="9853"/>
                    <a:pt x="82322" y="9716"/>
                    <a:pt x="82206" y="9649"/>
                  </a:cubicBezTo>
                  <a:lnTo>
                    <a:pt x="73068" y="4372"/>
                  </a:lnTo>
                  <a:cubicBezTo>
                    <a:pt x="73023" y="4347"/>
                    <a:pt x="72974" y="4334"/>
                    <a:pt x="72925" y="4334"/>
                  </a:cubicBezTo>
                  <a:cubicBezTo>
                    <a:pt x="72847" y="4334"/>
                    <a:pt x="72770" y="4366"/>
                    <a:pt x="72714" y="4426"/>
                  </a:cubicBezTo>
                  <a:lnTo>
                    <a:pt x="68744" y="8711"/>
                  </a:lnTo>
                  <a:cubicBezTo>
                    <a:pt x="65496" y="7418"/>
                    <a:pt x="62119" y="6497"/>
                    <a:pt x="58699" y="5974"/>
                  </a:cubicBezTo>
                  <a:lnTo>
                    <a:pt x="57389" y="223"/>
                  </a:lnTo>
                  <a:cubicBezTo>
                    <a:pt x="57360" y="93"/>
                    <a:pt x="57245" y="0"/>
                    <a:pt x="57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1545975" y="3288100"/>
              <a:ext cx="912125" cy="845400"/>
            </a:xfrm>
            <a:custGeom>
              <a:rect b="b" l="l" r="r" t="t"/>
              <a:pathLst>
                <a:path extrusionOk="0" h="33816" w="36485">
                  <a:moveTo>
                    <a:pt x="17000" y="0"/>
                  </a:moveTo>
                  <a:lnTo>
                    <a:pt x="0" y="6562"/>
                  </a:lnTo>
                  <a:cubicBezTo>
                    <a:pt x="0" y="6562"/>
                    <a:pt x="6407" y="19558"/>
                    <a:pt x="16084" y="26245"/>
                  </a:cubicBezTo>
                  <a:cubicBezTo>
                    <a:pt x="25761" y="32933"/>
                    <a:pt x="36484" y="33815"/>
                    <a:pt x="36484" y="33815"/>
                  </a:cubicBezTo>
                  <a:cubicBezTo>
                    <a:pt x="36484" y="33815"/>
                    <a:pt x="34784" y="32049"/>
                    <a:pt x="31908" y="27255"/>
                  </a:cubicBezTo>
                  <a:cubicBezTo>
                    <a:pt x="29030" y="22459"/>
                    <a:pt x="26153" y="11609"/>
                    <a:pt x="26153" y="11609"/>
                  </a:cubicBezTo>
                  <a:lnTo>
                    <a:pt x="17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1535000" y="3278675"/>
              <a:ext cx="935700" cy="864350"/>
            </a:xfrm>
            <a:custGeom>
              <a:rect b="b" l="l" r="r" t="t"/>
              <a:pathLst>
                <a:path extrusionOk="0" h="34574" w="37428">
                  <a:moveTo>
                    <a:pt x="17315" y="832"/>
                  </a:moveTo>
                  <a:lnTo>
                    <a:pt x="26246" y="12159"/>
                  </a:lnTo>
                  <a:cubicBezTo>
                    <a:pt x="26529" y="13213"/>
                    <a:pt x="29245" y="23197"/>
                    <a:pt x="32022" y="27826"/>
                  </a:cubicBezTo>
                  <a:cubicBezTo>
                    <a:pt x="33888" y="30936"/>
                    <a:pt x="35255" y="32774"/>
                    <a:pt x="36002" y="33700"/>
                  </a:cubicBezTo>
                  <a:cubicBezTo>
                    <a:pt x="33180" y="33305"/>
                    <a:pt x="24565" y="31718"/>
                    <a:pt x="16739" y="26309"/>
                  </a:cubicBezTo>
                  <a:cubicBezTo>
                    <a:pt x="8164" y="20385"/>
                    <a:pt x="2097" y="9302"/>
                    <a:pt x="968" y="7141"/>
                  </a:cubicBezTo>
                  <a:lnTo>
                    <a:pt x="17315" y="832"/>
                  </a:lnTo>
                  <a:close/>
                  <a:moveTo>
                    <a:pt x="17439" y="0"/>
                  </a:moveTo>
                  <a:cubicBezTo>
                    <a:pt x="17393" y="0"/>
                    <a:pt x="17347" y="9"/>
                    <a:pt x="17302" y="26"/>
                  </a:cubicBezTo>
                  <a:lnTo>
                    <a:pt x="302" y="6587"/>
                  </a:lnTo>
                  <a:cubicBezTo>
                    <a:pt x="95" y="6666"/>
                    <a:pt x="1" y="6907"/>
                    <a:pt x="99" y="7107"/>
                  </a:cubicBezTo>
                  <a:cubicBezTo>
                    <a:pt x="163" y="7238"/>
                    <a:pt x="6662" y="20268"/>
                    <a:pt x="16307" y="26934"/>
                  </a:cubicBezTo>
                  <a:cubicBezTo>
                    <a:pt x="25957" y="33601"/>
                    <a:pt x="36784" y="34560"/>
                    <a:pt x="36893" y="34570"/>
                  </a:cubicBezTo>
                  <a:cubicBezTo>
                    <a:pt x="36902" y="34571"/>
                    <a:pt x="36913" y="34572"/>
                    <a:pt x="36923" y="34572"/>
                  </a:cubicBezTo>
                  <a:lnTo>
                    <a:pt x="36923" y="34573"/>
                  </a:lnTo>
                  <a:cubicBezTo>
                    <a:pt x="37258" y="34572"/>
                    <a:pt x="37428" y="34172"/>
                    <a:pt x="37196" y="33931"/>
                  </a:cubicBezTo>
                  <a:cubicBezTo>
                    <a:pt x="37180" y="33912"/>
                    <a:pt x="35484" y="32125"/>
                    <a:pt x="32672" y="27437"/>
                  </a:cubicBezTo>
                  <a:cubicBezTo>
                    <a:pt x="29856" y="22744"/>
                    <a:pt x="26988" y="11997"/>
                    <a:pt x="26959" y="11890"/>
                  </a:cubicBezTo>
                  <a:cubicBezTo>
                    <a:pt x="26946" y="11840"/>
                    <a:pt x="26922" y="11793"/>
                    <a:pt x="26891" y="11752"/>
                  </a:cubicBezTo>
                  <a:lnTo>
                    <a:pt x="17736" y="144"/>
                  </a:lnTo>
                  <a:cubicBezTo>
                    <a:pt x="17663" y="51"/>
                    <a:pt x="17552" y="0"/>
                    <a:pt x="17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2218250" y="3556350"/>
              <a:ext cx="104375" cy="173675"/>
            </a:xfrm>
            <a:custGeom>
              <a:rect b="b" l="l" r="r" t="t"/>
              <a:pathLst>
                <a:path extrusionOk="0" h="6947" w="4175">
                  <a:moveTo>
                    <a:pt x="4174" y="1"/>
                  </a:moveTo>
                  <a:lnTo>
                    <a:pt x="0" y="2212"/>
                  </a:lnTo>
                  <a:cubicBezTo>
                    <a:pt x="0" y="2212"/>
                    <a:pt x="1965" y="6386"/>
                    <a:pt x="2702" y="6877"/>
                  </a:cubicBezTo>
                  <a:cubicBezTo>
                    <a:pt x="2773" y="6925"/>
                    <a:pt x="2836" y="6947"/>
                    <a:pt x="2892" y="6947"/>
                  </a:cubicBezTo>
                  <a:cubicBezTo>
                    <a:pt x="3417" y="6947"/>
                    <a:pt x="3327" y="4993"/>
                    <a:pt x="3439" y="3439"/>
                  </a:cubicBezTo>
                  <a:cubicBezTo>
                    <a:pt x="3561" y="1720"/>
                    <a:pt x="4174" y="1"/>
                    <a:pt x="4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2210150" y="3549200"/>
              <a:ext cx="121000" cy="187975"/>
            </a:xfrm>
            <a:custGeom>
              <a:rect b="b" l="l" r="r" t="t"/>
              <a:pathLst>
                <a:path extrusionOk="0" h="7519" w="4840">
                  <a:moveTo>
                    <a:pt x="4015" y="867"/>
                  </a:moveTo>
                  <a:lnTo>
                    <a:pt x="4015" y="867"/>
                  </a:lnTo>
                  <a:cubicBezTo>
                    <a:pt x="3820" y="1536"/>
                    <a:pt x="3554" y="2614"/>
                    <a:pt x="3476" y="3705"/>
                  </a:cubicBezTo>
                  <a:cubicBezTo>
                    <a:pt x="3449" y="4078"/>
                    <a:pt x="3434" y="4475"/>
                    <a:pt x="3419" y="4862"/>
                  </a:cubicBezTo>
                  <a:cubicBezTo>
                    <a:pt x="3391" y="5592"/>
                    <a:pt x="3350" y="6679"/>
                    <a:pt x="3190" y="6930"/>
                  </a:cubicBezTo>
                  <a:cubicBezTo>
                    <a:pt x="3189" y="6928"/>
                    <a:pt x="3186" y="6926"/>
                    <a:pt x="3184" y="6925"/>
                  </a:cubicBezTo>
                  <a:cubicBezTo>
                    <a:pt x="2720" y="6615"/>
                    <a:pt x="1464" y="4220"/>
                    <a:pt x="700" y="2622"/>
                  </a:cubicBezTo>
                  <a:lnTo>
                    <a:pt x="4015" y="867"/>
                  </a:lnTo>
                  <a:close/>
                  <a:moveTo>
                    <a:pt x="4500" y="0"/>
                  </a:moveTo>
                  <a:cubicBezTo>
                    <a:pt x="4456" y="0"/>
                    <a:pt x="4410" y="11"/>
                    <a:pt x="4365" y="34"/>
                  </a:cubicBezTo>
                  <a:lnTo>
                    <a:pt x="190" y="2244"/>
                  </a:lnTo>
                  <a:cubicBezTo>
                    <a:pt x="55" y="2316"/>
                    <a:pt x="0" y="2481"/>
                    <a:pt x="65" y="2619"/>
                  </a:cubicBezTo>
                  <a:cubicBezTo>
                    <a:pt x="398" y="3328"/>
                    <a:pt x="2102" y="6891"/>
                    <a:pt x="2867" y="7402"/>
                  </a:cubicBezTo>
                  <a:cubicBezTo>
                    <a:pt x="2999" y="7490"/>
                    <a:pt x="3118" y="7518"/>
                    <a:pt x="3217" y="7518"/>
                  </a:cubicBezTo>
                  <a:cubicBezTo>
                    <a:pt x="3293" y="7518"/>
                    <a:pt x="3368" y="7501"/>
                    <a:pt x="3436" y="7466"/>
                  </a:cubicBezTo>
                  <a:cubicBezTo>
                    <a:pt x="3882" y="7238"/>
                    <a:pt x="3933" y="6424"/>
                    <a:pt x="3992" y="4883"/>
                  </a:cubicBezTo>
                  <a:cubicBezTo>
                    <a:pt x="4007" y="4502"/>
                    <a:pt x="4022" y="4113"/>
                    <a:pt x="4047" y="3745"/>
                  </a:cubicBezTo>
                  <a:cubicBezTo>
                    <a:pt x="4166" y="2087"/>
                    <a:pt x="4763" y="400"/>
                    <a:pt x="4769" y="383"/>
                  </a:cubicBezTo>
                  <a:cubicBezTo>
                    <a:pt x="4840" y="185"/>
                    <a:pt x="4684" y="0"/>
                    <a:pt x="4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2067825" y="3350700"/>
              <a:ext cx="254800" cy="319250"/>
            </a:xfrm>
            <a:custGeom>
              <a:rect b="b" l="l" r="r" t="t"/>
              <a:pathLst>
                <a:path extrusionOk="0" h="12770" w="10192">
                  <a:moveTo>
                    <a:pt x="3439" y="0"/>
                  </a:moveTo>
                  <a:lnTo>
                    <a:pt x="0" y="4788"/>
                  </a:lnTo>
                  <a:lnTo>
                    <a:pt x="4421" y="12770"/>
                  </a:lnTo>
                  <a:lnTo>
                    <a:pt x="10191" y="8227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2060225" y="3343525"/>
              <a:ext cx="270500" cy="333600"/>
            </a:xfrm>
            <a:custGeom>
              <a:rect b="b" l="l" r="r" t="t"/>
              <a:pathLst>
                <a:path extrusionOk="0" h="13344" w="10820">
                  <a:moveTo>
                    <a:pt x="3758" y="757"/>
                  </a:moveTo>
                  <a:lnTo>
                    <a:pt x="10089" y="8470"/>
                  </a:lnTo>
                  <a:lnTo>
                    <a:pt x="4813" y="12624"/>
                  </a:lnTo>
                  <a:lnTo>
                    <a:pt x="643" y="5096"/>
                  </a:lnTo>
                  <a:lnTo>
                    <a:pt x="3758" y="757"/>
                  </a:lnTo>
                  <a:close/>
                  <a:moveTo>
                    <a:pt x="3733" y="0"/>
                  </a:moveTo>
                  <a:cubicBezTo>
                    <a:pt x="3644" y="4"/>
                    <a:pt x="3562" y="48"/>
                    <a:pt x="3510" y="119"/>
                  </a:cubicBezTo>
                  <a:lnTo>
                    <a:pt x="72" y="4909"/>
                  </a:lnTo>
                  <a:cubicBezTo>
                    <a:pt x="7" y="4999"/>
                    <a:pt x="0" y="5118"/>
                    <a:pt x="53" y="5214"/>
                  </a:cubicBezTo>
                  <a:lnTo>
                    <a:pt x="4474" y="13196"/>
                  </a:lnTo>
                  <a:cubicBezTo>
                    <a:pt x="4515" y="13270"/>
                    <a:pt x="4586" y="13322"/>
                    <a:pt x="4668" y="13338"/>
                  </a:cubicBezTo>
                  <a:cubicBezTo>
                    <a:pt x="4687" y="13341"/>
                    <a:pt x="4705" y="13344"/>
                    <a:pt x="4725" y="13344"/>
                  </a:cubicBezTo>
                  <a:cubicBezTo>
                    <a:pt x="4788" y="13344"/>
                    <a:pt x="4851" y="13322"/>
                    <a:pt x="4902" y="13282"/>
                  </a:cubicBezTo>
                  <a:lnTo>
                    <a:pt x="10672" y="8738"/>
                  </a:lnTo>
                  <a:cubicBezTo>
                    <a:pt x="10799" y="8640"/>
                    <a:pt x="10819" y="8456"/>
                    <a:pt x="10716" y="8332"/>
                  </a:cubicBezTo>
                  <a:lnTo>
                    <a:pt x="3964" y="105"/>
                  </a:lnTo>
                  <a:cubicBezTo>
                    <a:pt x="3907" y="36"/>
                    <a:pt x="3820" y="7"/>
                    <a:pt x="3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2021775" y="2902500"/>
              <a:ext cx="325425" cy="627250"/>
            </a:xfrm>
            <a:custGeom>
              <a:rect b="b" l="l" r="r" t="t"/>
              <a:pathLst>
                <a:path extrusionOk="0" h="25090" w="13017">
                  <a:moveTo>
                    <a:pt x="5281" y="1"/>
                  </a:moveTo>
                  <a:cubicBezTo>
                    <a:pt x="5281" y="1"/>
                    <a:pt x="3439" y="6140"/>
                    <a:pt x="1965" y="9455"/>
                  </a:cubicBezTo>
                  <a:cubicBezTo>
                    <a:pt x="492" y="12771"/>
                    <a:pt x="1" y="14490"/>
                    <a:pt x="1" y="14490"/>
                  </a:cubicBezTo>
                  <a:cubicBezTo>
                    <a:pt x="1" y="14490"/>
                    <a:pt x="246" y="16577"/>
                    <a:pt x="1842" y="19892"/>
                  </a:cubicBezTo>
                  <a:cubicBezTo>
                    <a:pt x="3322" y="22966"/>
                    <a:pt x="4591" y="25090"/>
                    <a:pt x="4866" y="25090"/>
                  </a:cubicBezTo>
                  <a:cubicBezTo>
                    <a:pt x="4887" y="25090"/>
                    <a:pt x="4903" y="25077"/>
                    <a:pt x="4912" y="25050"/>
                  </a:cubicBezTo>
                  <a:cubicBezTo>
                    <a:pt x="5034" y="24681"/>
                    <a:pt x="4176" y="22226"/>
                    <a:pt x="7737" y="17804"/>
                  </a:cubicBezTo>
                  <a:cubicBezTo>
                    <a:pt x="11298" y="13384"/>
                    <a:pt x="13017" y="11419"/>
                    <a:pt x="13017" y="11419"/>
                  </a:cubicBezTo>
                  <a:lnTo>
                    <a:pt x="52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2014550" y="2895325"/>
              <a:ext cx="340375" cy="641600"/>
            </a:xfrm>
            <a:custGeom>
              <a:rect b="b" l="l" r="r" t="t"/>
              <a:pathLst>
                <a:path extrusionOk="0" h="25664" w="13615">
                  <a:moveTo>
                    <a:pt x="5668" y="945"/>
                  </a:moveTo>
                  <a:lnTo>
                    <a:pt x="12945" y="11687"/>
                  </a:lnTo>
                  <a:cubicBezTo>
                    <a:pt x="12460" y="12249"/>
                    <a:pt x="10755" y="14247"/>
                    <a:pt x="7802" y="17913"/>
                  </a:cubicBezTo>
                  <a:cubicBezTo>
                    <a:pt x="5055" y="21324"/>
                    <a:pt x="4880" y="23611"/>
                    <a:pt x="4907" y="24692"/>
                  </a:cubicBezTo>
                  <a:cubicBezTo>
                    <a:pt x="4424" y="23987"/>
                    <a:pt x="3530" y="22426"/>
                    <a:pt x="2389" y="20056"/>
                  </a:cubicBezTo>
                  <a:cubicBezTo>
                    <a:pt x="978" y="17124"/>
                    <a:pt x="634" y="15149"/>
                    <a:pt x="581" y="14799"/>
                  </a:cubicBezTo>
                  <a:lnTo>
                    <a:pt x="582" y="14799"/>
                  </a:lnTo>
                  <a:cubicBezTo>
                    <a:pt x="679" y="14477"/>
                    <a:pt x="1215" y="12786"/>
                    <a:pt x="2515" y="9859"/>
                  </a:cubicBezTo>
                  <a:cubicBezTo>
                    <a:pt x="3716" y="7160"/>
                    <a:pt x="5172" y="2554"/>
                    <a:pt x="5668" y="945"/>
                  </a:cubicBezTo>
                  <a:close/>
                  <a:moveTo>
                    <a:pt x="5571" y="1"/>
                  </a:moveTo>
                  <a:cubicBezTo>
                    <a:pt x="5453" y="1"/>
                    <a:pt x="5335" y="73"/>
                    <a:pt x="5295" y="206"/>
                  </a:cubicBezTo>
                  <a:cubicBezTo>
                    <a:pt x="5277" y="267"/>
                    <a:pt x="3442" y="6365"/>
                    <a:pt x="1992" y="9626"/>
                  </a:cubicBezTo>
                  <a:cubicBezTo>
                    <a:pt x="528" y="12922"/>
                    <a:pt x="34" y="14627"/>
                    <a:pt x="14" y="14698"/>
                  </a:cubicBezTo>
                  <a:cubicBezTo>
                    <a:pt x="4" y="14735"/>
                    <a:pt x="0" y="14773"/>
                    <a:pt x="5" y="14810"/>
                  </a:cubicBezTo>
                  <a:cubicBezTo>
                    <a:pt x="15" y="14898"/>
                    <a:pt x="274" y="16983"/>
                    <a:pt x="1873" y="20304"/>
                  </a:cubicBezTo>
                  <a:cubicBezTo>
                    <a:pt x="3053" y="22754"/>
                    <a:pt x="4577" y="25663"/>
                    <a:pt x="5166" y="25663"/>
                  </a:cubicBezTo>
                  <a:cubicBezTo>
                    <a:pt x="5169" y="25662"/>
                    <a:pt x="5173" y="25662"/>
                    <a:pt x="5176" y="25662"/>
                  </a:cubicBezTo>
                  <a:cubicBezTo>
                    <a:pt x="5313" y="25654"/>
                    <a:pt x="5427" y="25564"/>
                    <a:pt x="5472" y="25427"/>
                  </a:cubicBezTo>
                  <a:cubicBezTo>
                    <a:pt x="5509" y="25316"/>
                    <a:pt x="5503" y="25190"/>
                    <a:pt x="5492" y="24978"/>
                  </a:cubicBezTo>
                  <a:cubicBezTo>
                    <a:pt x="5448" y="24134"/>
                    <a:pt x="5332" y="21890"/>
                    <a:pt x="8248" y="18272"/>
                  </a:cubicBezTo>
                  <a:cubicBezTo>
                    <a:pt x="11762" y="13908"/>
                    <a:pt x="13502" y="11916"/>
                    <a:pt x="13520" y="11896"/>
                  </a:cubicBezTo>
                  <a:cubicBezTo>
                    <a:pt x="13605" y="11798"/>
                    <a:pt x="13615" y="11654"/>
                    <a:pt x="13542" y="11547"/>
                  </a:cubicBezTo>
                  <a:lnTo>
                    <a:pt x="5807" y="127"/>
                  </a:lnTo>
                  <a:cubicBezTo>
                    <a:pt x="5749" y="41"/>
                    <a:pt x="5660" y="1"/>
                    <a:pt x="5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1914325" y="3172675"/>
              <a:ext cx="297775" cy="571325"/>
            </a:xfrm>
            <a:custGeom>
              <a:rect b="b" l="l" r="r" t="t"/>
              <a:pathLst>
                <a:path extrusionOk="0" h="22853" w="11911">
                  <a:moveTo>
                    <a:pt x="4176" y="0"/>
                  </a:moveTo>
                  <a:lnTo>
                    <a:pt x="1" y="5279"/>
                  </a:lnTo>
                  <a:cubicBezTo>
                    <a:pt x="1" y="5279"/>
                    <a:pt x="491" y="9453"/>
                    <a:pt x="2456" y="13629"/>
                  </a:cubicBezTo>
                  <a:cubicBezTo>
                    <a:pt x="4421" y="17804"/>
                    <a:pt x="4833" y="22852"/>
                    <a:pt x="4833" y="22852"/>
                  </a:cubicBezTo>
                  <a:lnTo>
                    <a:pt x="11911" y="14365"/>
                  </a:lnTo>
                  <a:cubicBezTo>
                    <a:pt x="11911" y="14365"/>
                    <a:pt x="9824" y="12033"/>
                    <a:pt x="7245" y="8227"/>
                  </a:cubicBezTo>
                  <a:cubicBezTo>
                    <a:pt x="4668" y="4421"/>
                    <a:pt x="4176" y="0"/>
                    <a:pt x="4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1907000" y="3165500"/>
              <a:ext cx="312925" cy="585675"/>
            </a:xfrm>
            <a:custGeom>
              <a:rect b="b" l="l" r="r" t="t"/>
              <a:pathLst>
                <a:path extrusionOk="0" h="23427" w="12517">
                  <a:moveTo>
                    <a:pt x="4284" y="983"/>
                  </a:moveTo>
                  <a:cubicBezTo>
                    <a:pt x="4526" y="2372"/>
                    <a:pt x="5278" y="5685"/>
                    <a:pt x="7302" y="8674"/>
                  </a:cubicBezTo>
                  <a:cubicBezTo>
                    <a:pt x="9453" y="11849"/>
                    <a:pt x="11285" y="14028"/>
                    <a:pt x="11828" y="14657"/>
                  </a:cubicBezTo>
                  <a:lnTo>
                    <a:pt x="5338" y="22438"/>
                  </a:lnTo>
                  <a:cubicBezTo>
                    <a:pt x="5149" y="20909"/>
                    <a:pt x="4549" y="17067"/>
                    <a:pt x="3009" y="13794"/>
                  </a:cubicBezTo>
                  <a:cubicBezTo>
                    <a:pt x="1268" y="10095"/>
                    <a:pt x="690" y="6349"/>
                    <a:pt x="593" y="5648"/>
                  </a:cubicBezTo>
                  <a:lnTo>
                    <a:pt x="4284" y="983"/>
                  </a:lnTo>
                  <a:close/>
                  <a:moveTo>
                    <a:pt x="4471" y="1"/>
                  </a:moveTo>
                  <a:cubicBezTo>
                    <a:pt x="4385" y="1"/>
                    <a:pt x="4301" y="39"/>
                    <a:pt x="4244" y="108"/>
                  </a:cubicBezTo>
                  <a:lnTo>
                    <a:pt x="69" y="5388"/>
                  </a:lnTo>
                  <a:cubicBezTo>
                    <a:pt x="22" y="5448"/>
                    <a:pt x="1" y="5525"/>
                    <a:pt x="9" y="5600"/>
                  </a:cubicBezTo>
                  <a:cubicBezTo>
                    <a:pt x="15" y="5641"/>
                    <a:pt x="529" y="9869"/>
                    <a:pt x="2491" y="14038"/>
                  </a:cubicBezTo>
                  <a:cubicBezTo>
                    <a:pt x="4410" y="18116"/>
                    <a:pt x="4837" y="23113"/>
                    <a:pt x="4840" y="23163"/>
                  </a:cubicBezTo>
                  <a:cubicBezTo>
                    <a:pt x="4853" y="23312"/>
                    <a:pt x="4977" y="23426"/>
                    <a:pt x="5126" y="23426"/>
                  </a:cubicBezTo>
                  <a:cubicBezTo>
                    <a:pt x="5210" y="23426"/>
                    <a:pt x="5291" y="23388"/>
                    <a:pt x="5346" y="23323"/>
                  </a:cubicBezTo>
                  <a:lnTo>
                    <a:pt x="12425" y="14836"/>
                  </a:lnTo>
                  <a:cubicBezTo>
                    <a:pt x="12516" y="14728"/>
                    <a:pt x="12513" y="14568"/>
                    <a:pt x="12418" y="14462"/>
                  </a:cubicBezTo>
                  <a:cubicBezTo>
                    <a:pt x="12398" y="14438"/>
                    <a:pt x="10312" y="12097"/>
                    <a:pt x="7776" y="8353"/>
                  </a:cubicBezTo>
                  <a:cubicBezTo>
                    <a:pt x="5269" y="4652"/>
                    <a:pt x="4758" y="298"/>
                    <a:pt x="4753" y="255"/>
                  </a:cubicBezTo>
                  <a:cubicBezTo>
                    <a:pt x="4741" y="139"/>
                    <a:pt x="4660" y="43"/>
                    <a:pt x="4548" y="11"/>
                  </a:cubicBezTo>
                  <a:cubicBezTo>
                    <a:pt x="4522" y="4"/>
                    <a:pt x="4497" y="1"/>
                    <a:pt x="4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1969575" y="2394475"/>
              <a:ext cx="976200" cy="1016300"/>
            </a:xfrm>
            <a:custGeom>
              <a:rect b="b" l="l" r="r" t="t"/>
              <a:pathLst>
                <a:path extrusionOk="0" h="40652" w="39048">
                  <a:moveTo>
                    <a:pt x="24487" y="1"/>
                  </a:moveTo>
                  <a:cubicBezTo>
                    <a:pt x="15906" y="1"/>
                    <a:pt x="9204" y="5478"/>
                    <a:pt x="9947" y="7922"/>
                  </a:cubicBezTo>
                  <a:cubicBezTo>
                    <a:pt x="10807" y="10746"/>
                    <a:pt x="5527" y="11482"/>
                    <a:pt x="5527" y="11482"/>
                  </a:cubicBezTo>
                  <a:cubicBezTo>
                    <a:pt x="5527" y="11482"/>
                    <a:pt x="3685" y="11728"/>
                    <a:pt x="2089" y="13447"/>
                  </a:cubicBezTo>
                  <a:cubicBezTo>
                    <a:pt x="492" y="15167"/>
                    <a:pt x="0" y="19218"/>
                    <a:pt x="2456" y="23516"/>
                  </a:cubicBezTo>
                  <a:cubicBezTo>
                    <a:pt x="3381" y="25133"/>
                    <a:pt x="4253" y="25638"/>
                    <a:pt x="4981" y="25638"/>
                  </a:cubicBezTo>
                  <a:cubicBezTo>
                    <a:pt x="6188" y="25638"/>
                    <a:pt x="7000" y="24253"/>
                    <a:pt x="7000" y="24253"/>
                  </a:cubicBezTo>
                  <a:cubicBezTo>
                    <a:pt x="7000" y="24253"/>
                    <a:pt x="7614" y="25849"/>
                    <a:pt x="8719" y="28673"/>
                  </a:cubicBezTo>
                  <a:cubicBezTo>
                    <a:pt x="9825" y="31497"/>
                    <a:pt x="13386" y="38741"/>
                    <a:pt x="16577" y="40092"/>
                  </a:cubicBezTo>
                  <a:cubicBezTo>
                    <a:pt x="17404" y="40442"/>
                    <a:pt x="18263" y="40652"/>
                    <a:pt x="19161" y="40652"/>
                  </a:cubicBezTo>
                  <a:cubicBezTo>
                    <a:pt x="21734" y="40652"/>
                    <a:pt x="24630" y="38928"/>
                    <a:pt x="27997" y="33831"/>
                  </a:cubicBezTo>
                  <a:cubicBezTo>
                    <a:pt x="32540" y="26954"/>
                    <a:pt x="35979" y="14184"/>
                    <a:pt x="35979" y="14184"/>
                  </a:cubicBezTo>
                  <a:cubicBezTo>
                    <a:pt x="35979" y="14184"/>
                    <a:pt x="39048" y="2642"/>
                    <a:pt x="28610" y="431"/>
                  </a:cubicBezTo>
                  <a:cubicBezTo>
                    <a:pt x="27204" y="133"/>
                    <a:pt x="25823" y="1"/>
                    <a:pt x="244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962275" y="2387325"/>
              <a:ext cx="950425" cy="1030625"/>
            </a:xfrm>
            <a:custGeom>
              <a:rect b="b" l="l" r="r" t="t"/>
              <a:pathLst>
                <a:path extrusionOk="0" h="41225" w="38017">
                  <a:moveTo>
                    <a:pt x="24772" y="572"/>
                  </a:moveTo>
                  <a:cubicBezTo>
                    <a:pt x="26084" y="572"/>
                    <a:pt x="27447" y="702"/>
                    <a:pt x="28843" y="998"/>
                  </a:cubicBezTo>
                  <a:cubicBezTo>
                    <a:pt x="31640" y="1591"/>
                    <a:pt x="33695" y="2926"/>
                    <a:pt x="34951" y="4966"/>
                  </a:cubicBezTo>
                  <a:cubicBezTo>
                    <a:pt x="37396" y="8942"/>
                    <a:pt x="36011" y="14330"/>
                    <a:pt x="35994" y="14396"/>
                  </a:cubicBezTo>
                  <a:cubicBezTo>
                    <a:pt x="35948" y="14565"/>
                    <a:pt x="32510" y="27211"/>
                    <a:pt x="28051" y="33958"/>
                  </a:cubicBezTo>
                  <a:cubicBezTo>
                    <a:pt x="24529" y="39288"/>
                    <a:pt x="21655" y="40659"/>
                    <a:pt x="19442" y="40659"/>
                  </a:cubicBezTo>
                  <a:cubicBezTo>
                    <a:pt x="18502" y="40659"/>
                    <a:pt x="17682" y="40412"/>
                    <a:pt x="16982" y="40115"/>
                  </a:cubicBezTo>
                  <a:cubicBezTo>
                    <a:pt x="13996" y="38852"/>
                    <a:pt x="10502" y="31983"/>
                    <a:pt x="9278" y="28855"/>
                  </a:cubicBezTo>
                  <a:cubicBezTo>
                    <a:pt x="8173" y="26032"/>
                    <a:pt x="7560" y="24436"/>
                    <a:pt x="7560" y="24436"/>
                  </a:cubicBezTo>
                  <a:cubicBezTo>
                    <a:pt x="7519" y="24334"/>
                    <a:pt x="7426" y="24264"/>
                    <a:pt x="7316" y="24254"/>
                  </a:cubicBezTo>
                  <a:cubicBezTo>
                    <a:pt x="7308" y="24253"/>
                    <a:pt x="7300" y="24253"/>
                    <a:pt x="7292" y="24253"/>
                  </a:cubicBezTo>
                  <a:cubicBezTo>
                    <a:pt x="7191" y="24253"/>
                    <a:pt x="7097" y="24307"/>
                    <a:pt x="7046" y="24394"/>
                  </a:cubicBezTo>
                  <a:cubicBezTo>
                    <a:pt x="7038" y="24407"/>
                    <a:pt x="6300" y="25638"/>
                    <a:pt x="5274" y="25638"/>
                  </a:cubicBezTo>
                  <a:lnTo>
                    <a:pt x="5265" y="25638"/>
                  </a:lnTo>
                  <a:cubicBezTo>
                    <a:pt x="4507" y="25632"/>
                    <a:pt x="3745" y="24968"/>
                    <a:pt x="2998" y="23661"/>
                  </a:cubicBezTo>
                  <a:cubicBezTo>
                    <a:pt x="661" y="19571"/>
                    <a:pt x="1044" y="15594"/>
                    <a:pt x="2591" y="13929"/>
                  </a:cubicBezTo>
                  <a:cubicBezTo>
                    <a:pt x="4092" y="12313"/>
                    <a:pt x="5840" y="12055"/>
                    <a:pt x="5859" y="12052"/>
                  </a:cubicBezTo>
                  <a:cubicBezTo>
                    <a:pt x="5996" y="12034"/>
                    <a:pt x="9240" y="11563"/>
                    <a:pt x="10290" y="9919"/>
                  </a:cubicBezTo>
                  <a:cubicBezTo>
                    <a:pt x="10636" y="9378"/>
                    <a:pt x="10711" y="8775"/>
                    <a:pt x="10514" y="8126"/>
                  </a:cubicBezTo>
                  <a:cubicBezTo>
                    <a:pt x="10327" y="7514"/>
                    <a:pt x="10733" y="6605"/>
                    <a:pt x="11628" y="5629"/>
                  </a:cubicBezTo>
                  <a:cubicBezTo>
                    <a:pt x="13650" y="3422"/>
                    <a:pt x="18650" y="572"/>
                    <a:pt x="24772" y="572"/>
                  </a:cubicBezTo>
                  <a:close/>
                  <a:moveTo>
                    <a:pt x="24793" y="1"/>
                  </a:moveTo>
                  <a:cubicBezTo>
                    <a:pt x="18475" y="1"/>
                    <a:pt x="13301" y="2955"/>
                    <a:pt x="11204" y="5242"/>
                  </a:cubicBezTo>
                  <a:cubicBezTo>
                    <a:pt x="10155" y="6386"/>
                    <a:pt x="9715" y="7470"/>
                    <a:pt x="9965" y="8291"/>
                  </a:cubicBezTo>
                  <a:cubicBezTo>
                    <a:pt x="10113" y="8780"/>
                    <a:pt x="10062" y="9211"/>
                    <a:pt x="9808" y="9610"/>
                  </a:cubicBezTo>
                  <a:cubicBezTo>
                    <a:pt x="8900" y="11032"/>
                    <a:pt x="5810" y="11481"/>
                    <a:pt x="5781" y="11486"/>
                  </a:cubicBezTo>
                  <a:cubicBezTo>
                    <a:pt x="5702" y="11496"/>
                    <a:pt x="3817" y="11764"/>
                    <a:pt x="2170" y="13539"/>
                  </a:cubicBezTo>
                  <a:cubicBezTo>
                    <a:pt x="443" y="15399"/>
                    <a:pt x="1" y="19572"/>
                    <a:pt x="2500" y="23944"/>
                  </a:cubicBezTo>
                  <a:cubicBezTo>
                    <a:pt x="3356" y="25442"/>
                    <a:pt x="4286" y="26205"/>
                    <a:pt x="5262" y="26211"/>
                  </a:cubicBezTo>
                  <a:lnTo>
                    <a:pt x="5273" y="26211"/>
                  </a:lnTo>
                  <a:cubicBezTo>
                    <a:pt x="6159" y="26211"/>
                    <a:pt x="6839" y="25585"/>
                    <a:pt x="7214" y="25135"/>
                  </a:cubicBezTo>
                  <a:cubicBezTo>
                    <a:pt x="7476" y="25808"/>
                    <a:pt x="7997" y="27156"/>
                    <a:pt x="8745" y="29065"/>
                  </a:cubicBezTo>
                  <a:cubicBezTo>
                    <a:pt x="9741" y="31610"/>
                    <a:pt x="13351" y="39201"/>
                    <a:pt x="16758" y="40643"/>
                  </a:cubicBezTo>
                  <a:cubicBezTo>
                    <a:pt x="17672" y="41029"/>
                    <a:pt x="18571" y="41225"/>
                    <a:pt x="19461" y="41225"/>
                  </a:cubicBezTo>
                  <a:cubicBezTo>
                    <a:pt x="22499" y="41225"/>
                    <a:pt x="25436" y="38954"/>
                    <a:pt x="28529" y="34274"/>
                  </a:cubicBezTo>
                  <a:cubicBezTo>
                    <a:pt x="33045" y="27438"/>
                    <a:pt x="36512" y="14673"/>
                    <a:pt x="36547" y="14544"/>
                  </a:cubicBezTo>
                  <a:cubicBezTo>
                    <a:pt x="36608" y="14314"/>
                    <a:pt x="38016" y="8862"/>
                    <a:pt x="35440" y="4669"/>
                  </a:cubicBezTo>
                  <a:cubicBezTo>
                    <a:pt x="34099" y="2487"/>
                    <a:pt x="31920" y="1064"/>
                    <a:pt x="28963" y="437"/>
                  </a:cubicBezTo>
                  <a:cubicBezTo>
                    <a:pt x="27533" y="135"/>
                    <a:pt x="26137" y="1"/>
                    <a:pt x="24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2497050" y="2844875"/>
              <a:ext cx="84125" cy="221225"/>
            </a:xfrm>
            <a:custGeom>
              <a:rect b="b" l="l" r="r" t="t"/>
              <a:pathLst>
                <a:path extrusionOk="0" h="8849" w="3365">
                  <a:moveTo>
                    <a:pt x="3207" y="0"/>
                  </a:moveTo>
                  <a:cubicBezTo>
                    <a:pt x="2594" y="0"/>
                    <a:pt x="1" y="5898"/>
                    <a:pt x="1" y="5898"/>
                  </a:cubicBezTo>
                  <a:cubicBezTo>
                    <a:pt x="1" y="5898"/>
                    <a:pt x="483" y="8738"/>
                    <a:pt x="1555" y="8847"/>
                  </a:cubicBezTo>
                  <a:cubicBezTo>
                    <a:pt x="1565" y="8848"/>
                    <a:pt x="1576" y="8848"/>
                    <a:pt x="1587" y="8848"/>
                  </a:cubicBezTo>
                  <a:cubicBezTo>
                    <a:pt x="2634" y="8848"/>
                    <a:pt x="3015" y="3616"/>
                    <a:pt x="3318" y="655"/>
                  </a:cubicBezTo>
                  <a:cubicBezTo>
                    <a:pt x="3364" y="195"/>
                    <a:pt x="3318" y="0"/>
                    <a:pt x="3207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2497050" y="2844875"/>
              <a:ext cx="84125" cy="221225"/>
            </a:xfrm>
            <a:custGeom>
              <a:rect b="b" l="l" r="r" t="t"/>
              <a:pathLst>
                <a:path extrusionOk="0" h="8849" w="3365">
                  <a:moveTo>
                    <a:pt x="3207" y="0"/>
                  </a:moveTo>
                  <a:cubicBezTo>
                    <a:pt x="2594" y="0"/>
                    <a:pt x="1" y="5898"/>
                    <a:pt x="1" y="5898"/>
                  </a:cubicBezTo>
                  <a:cubicBezTo>
                    <a:pt x="1" y="5898"/>
                    <a:pt x="483" y="8738"/>
                    <a:pt x="1555" y="8847"/>
                  </a:cubicBezTo>
                  <a:cubicBezTo>
                    <a:pt x="1565" y="8848"/>
                    <a:pt x="1576" y="8848"/>
                    <a:pt x="1587" y="8848"/>
                  </a:cubicBezTo>
                  <a:cubicBezTo>
                    <a:pt x="2634" y="8848"/>
                    <a:pt x="3015" y="3616"/>
                    <a:pt x="3318" y="655"/>
                  </a:cubicBezTo>
                  <a:cubicBezTo>
                    <a:pt x="3364" y="195"/>
                    <a:pt x="3318" y="0"/>
                    <a:pt x="3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2468225" y="2849175"/>
              <a:ext cx="209250" cy="296275"/>
            </a:xfrm>
            <a:custGeom>
              <a:rect b="b" l="l" r="r" t="t"/>
              <a:pathLst>
                <a:path extrusionOk="0" h="11851" w="8370">
                  <a:moveTo>
                    <a:pt x="8052" y="0"/>
                  </a:moveTo>
                  <a:cubicBezTo>
                    <a:pt x="7919" y="0"/>
                    <a:pt x="7800" y="93"/>
                    <a:pt x="7772" y="228"/>
                  </a:cubicBezTo>
                  <a:cubicBezTo>
                    <a:pt x="7717" y="469"/>
                    <a:pt x="6414" y="6171"/>
                    <a:pt x="6170" y="8861"/>
                  </a:cubicBezTo>
                  <a:lnTo>
                    <a:pt x="6157" y="8992"/>
                  </a:lnTo>
                  <a:cubicBezTo>
                    <a:pt x="6047" y="10211"/>
                    <a:pt x="5975" y="11016"/>
                    <a:pt x="5663" y="11211"/>
                  </a:cubicBezTo>
                  <a:cubicBezTo>
                    <a:pt x="5590" y="11256"/>
                    <a:pt x="5489" y="11276"/>
                    <a:pt x="5367" y="11276"/>
                  </a:cubicBezTo>
                  <a:cubicBezTo>
                    <a:pt x="4973" y="11276"/>
                    <a:pt x="4359" y="11068"/>
                    <a:pt x="3733" y="10830"/>
                  </a:cubicBezTo>
                  <a:cubicBezTo>
                    <a:pt x="1330" y="9914"/>
                    <a:pt x="601" y="7007"/>
                    <a:pt x="594" y="6978"/>
                  </a:cubicBezTo>
                  <a:cubicBezTo>
                    <a:pt x="562" y="6846"/>
                    <a:pt x="444" y="6758"/>
                    <a:pt x="314" y="6758"/>
                  </a:cubicBezTo>
                  <a:cubicBezTo>
                    <a:pt x="292" y="6758"/>
                    <a:pt x="270" y="6761"/>
                    <a:pt x="248" y="6766"/>
                  </a:cubicBezTo>
                  <a:cubicBezTo>
                    <a:pt x="95" y="6803"/>
                    <a:pt x="0" y="6958"/>
                    <a:pt x="37" y="7112"/>
                  </a:cubicBezTo>
                  <a:cubicBezTo>
                    <a:pt x="69" y="7243"/>
                    <a:pt x="840" y="10341"/>
                    <a:pt x="3529" y="11365"/>
                  </a:cubicBezTo>
                  <a:cubicBezTo>
                    <a:pt x="4320" y="11665"/>
                    <a:pt x="4913" y="11850"/>
                    <a:pt x="5368" y="11850"/>
                  </a:cubicBezTo>
                  <a:cubicBezTo>
                    <a:pt x="5601" y="11850"/>
                    <a:pt x="5798" y="11802"/>
                    <a:pt x="5965" y="11697"/>
                  </a:cubicBezTo>
                  <a:cubicBezTo>
                    <a:pt x="6518" y="11352"/>
                    <a:pt x="6592" y="10532"/>
                    <a:pt x="6728" y="9045"/>
                  </a:cubicBezTo>
                  <a:lnTo>
                    <a:pt x="6739" y="8913"/>
                  </a:lnTo>
                  <a:cubicBezTo>
                    <a:pt x="6981" y="6262"/>
                    <a:pt x="8317" y="415"/>
                    <a:pt x="8330" y="356"/>
                  </a:cubicBezTo>
                  <a:cubicBezTo>
                    <a:pt x="8369" y="199"/>
                    <a:pt x="8272" y="43"/>
                    <a:pt x="8116" y="7"/>
                  </a:cubicBezTo>
                  <a:cubicBezTo>
                    <a:pt x="8094" y="2"/>
                    <a:pt x="8073" y="0"/>
                    <a:pt x="8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2290550" y="2999725"/>
              <a:ext cx="100625" cy="32750"/>
            </a:xfrm>
            <a:custGeom>
              <a:rect b="b" l="l" r="r" t="t"/>
              <a:pathLst>
                <a:path extrusionOk="0" h="1310" w="4025">
                  <a:moveTo>
                    <a:pt x="3738" y="0"/>
                  </a:moveTo>
                  <a:cubicBezTo>
                    <a:pt x="3227" y="0"/>
                    <a:pt x="536" y="670"/>
                    <a:pt x="231" y="745"/>
                  </a:cubicBezTo>
                  <a:cubicBezTo>
                    <a:pt x="92" y="781"/>
                    <a:pt x="1" y="915"/>
                    <a:pt x="18" y="1057"/>
                  </a:cubicBezTo>
                  <a:cubicBezTo>
                    <a:pt x="35" y="1201"/>
                    <a:pt x="157" y="1308"/>
                    <a:pt x="300" y="1310"/>
                  </a:cubicBezTo>
                  <a:cubicBezTo>
                    <a:pt x="323" y="1310"/>
                    <a:pt x="346" y="1307"/>
                    <a:pt x="370" y="1302"/>
                  </a:cubicBezTo>
                  <a:cubicBezTo>
                    <a:pt x="1496" y="1019"/>
                    <a:pt x="3406" y="573"/>
                    <a:pt x="3738" y="573"/>
                  </a:cubicBezTo>
                  <a:cubicBezTo>
                    <a:pt x="3897" y="573"/>
                    <a:pt x="4024" y="445"/>
                    <a:pt x="4024" y="287"/>
                  </a:cubicBezTo>
                  <a:cubicBezTo>
                    <a:pt x="4024" y="128"/>
                    <a:pt x="3897" y="0"/>
                    <a:pt x="3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2336575" y="3015050"/>
              <a:ext cx="110300" cy="152500"/>
            </a:xfrm>
            <a:custGeom>
              <a:rect b="b" l="l" r="r" t="t"/>
              <a:pathLst>
                <a:path extrusionOk="0" h="6100" w="4412">
                  <a:moveTo>
                    <a:pt x="303" y="1"/>
                  </a:moveTo>
                  <a:cubicBezTo>
                    <a:pt x="292" y="1"/>
                    <a:pt x="282" y="1"/>
                    <a:pt x="271" y="3"/>
                  </a:cubicBezTo>
                  <a:cubicBezTo>
                    <a:pt x="114" y="19"/>
                    <a:pt x="0" y="160"/>
                    <a:pt x="16" y="317"/>
                  </a:cubicBezTo>
                  <a:cubicBezTo>
                    <a:pt x="37" y="512"/>
                    <a:pt x="568" y="5063"/>
                    <a:pt x="4026" y="6088"/>
                  </a:cubicBezTo>
                  <a:cubicBezTo>
                    <a:pt x="4053" y="6096"/>
                    <a:pt x="4081" y="6099"/>
                    <a:pt x="4108" y="6099"/>
                  </a:cubicBezTo>
                  <a:cubicBezTo>
                    <a:pt x="4249" y="6099"/>
                    <a:pt x="4371" y="5994"/>
                    <a:pt x="4391" y="5854"/>
                  </a:cubicBezTo>
                  <a:cubicBezTo>
                    <a:pt x="4411" y="5713"/>
                    <a:pt x="4326" y="5579"/>
                    <a:pt x="4189" y="5538"/>
                  </a:cubicBezTo>
                  <a:cubicBezTo>
                    <a:pt x="1098" y="4622"/>
                    <a:pt x="591" y="300"/>
                    <a:pt x="587" y="256"/>
                  </a:cubicBezTo>
                  <a:cubicBezTo>
                    <a:pt x="571" y="109"/>
                    <a:pt x="447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2502650" y="2817300"/>
              <a:ext cx="42075" cy="72225"/>
            </a:xfrm>
            <a:custGeom>
              <a:rect b="b" l="l" r="r" t="t"/>
              <a:pathLst>
                <a:path extrusionOk="0" h="2889" w="1683">
                  <a:moveTo>
                    <a:pt x="1101" y="0"/>
                  </a:moveTo>
                  <a:cubicBezTo>
                    <a:pt x="753" y="0"/>
                    <a:pt x="355" y="551"/>
                    <a:pt x="184" y="1292"/>
                  </a:cubicBezTo>
                  <a:cubicBezTo>
                    <a:pt x="0" y="2084"/>
                    <a:pt x="146" y="2796"/>
                    <a:pt x="510" y="2880"/>
                  </a:cubicBezTo>
                  <a:cubicBezTo>
                    <a:pt x="534" y="2885"/>
                    <a:pt x="558" y="2888"/>
                    <a:pt x="582" y="2888"/>
                  </a:cubicBezTo>
                  <a:cubicBezTo>
                    <a:pt x="930" y="2888"/>
                    <a:pt x="1328" y="2337"/>
                    <a:pt x="1499" y="1596"/>
                  </a:cubicBezTo>
                  <a:cubicBezTo>
                    <a:pt x="1682" y="803"/>
                    <a:pt x="1536" y="92"/>
                    <a:pt x="1173" y="9"/>
                  </a:cubicBezTo>
                  <a:cubicBezTo>
                    <a:pt x="1149" y="3"/>
                    <a:pt x="1125" y="0"/>
                    <a:pt x="1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2705700" y="2884075"/>
              <a:ext cx="42075" cy="72225"/>
            </a:xfrm>
            <a:custGeom>
              <a:rect b="b" l="l" r="r" t="t"/>
              <a:pathLst>
                <a:path extrusionOk="0" h="2889" w="1683">
                  <a:moveTo>
                    <a:pt x="1102" y="1"/>
                  </a:moveTo>
                  <a:cubicBezTo>
                    <a:pt x="754" y="1"/>
                    <a:pt x="354" y="552"/>
                    <a:pt x="183" y="1293"/>
                  </a:cubicBezTo>
                  <a:cubicBezTo>
                    <a:pt x="1" y="2086"/>
                    <a:pt x="146" y="2797"/>
                    <a:pt x="510" y="2880"/>
                  </a:cubicBezTo>
                  <a:cubicBezTo>
                    <a:pt x="533" y="2886"/>
                    <a:pt x="558" y="2889"/>
                    <a:pt x="582" y="2889"/>
                  </a:cubicBezTo>
                  <a:cubicBezTo>
                    <a:pt x="930" y="2889"/>
                    <a:pt x="1328" y="2338"/>
                    <a:pt x="1500" y="1597"/>
                  </a:cubicBezTo>
                  <a:cubicBezTo>
                    <a:pt x="1683" y="804"/>
                    <a:pt x="1537" y="93"/>
                    <a:pt x="1174" y="9"/>
                  </a:cubicBezTo>
                  <a:cubicBezTo>
                    <a:pt x="1150" y="3"/>
                    <a:pt x="1126" y="1"/>
                    <a:pt x="1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2467000" y="2725875"/>
              <a:ext cx="124525" cy="45675"/>
            </a:xfrm>
            <a:custGeom>
              <a:rect b="b" l="l" r="r" t="t"/>
              <a:pathLst>
                <a:path extrusionOk="0" h="1827" w="4981">
                  <a:moveTo>
                    <a:pt x="2633" y="0"/>
                  </a:moveTo>
                  <a:cubicBezTo>
                    <a:pt x="2463" y="0"/>
                    <a:pt x="2294" y="16"/>
                    <a:pt x="2127" y="47"/>
                  </a:cubicBezTo>
                  <a:cubicBezTo>
                    <a:pt x="853" y="282"/>
                    <a:pt x="153" y="1339"/>
                    <a:pt x="125" y="1384"/>
                  </a:cubicBezTo>
                  <a:cubicBezTo>
                    <a:pt x="1" y="1574"/>
                    <a:pt x="137" y="1826"/>
                    <a:pt x="364" y="1826"/>
                  </a:cubicBezTo>
                  <a:cubicBezTo>
                    <a:pt x="461" y="1826"/>
                    <a:pt x="550" y="1778"/>
                    <a:pt x="604" y="1697"/>
                  </a:cubicBezTo>
                  <a:cubicBezTo>
                    <a:pt x="610" y="1687"/>
                    <a:pt x="1207" y="796"/>
                    <a:pt x="2238" y="608"/>
                  </a:cubicBezTo>
                  <a:cubicBezTo>
                    <a:pt x="2366" y="585"/>
                    <a:pt x="2496" y="573"/>
                    <a:pt x="2627" y="573"/>
                  </a:cubicBezTo>
                  <a:cubicBezTo>
                    <a:pt x="3221" y="573"/>
                    <a:pt x="3847" y="810"/>
                    <a:pt x="4494" y="1280"/>
                  </a:cubicBezTo>
                  <a:cubicBezTo>
                    <a:pt x="4544" y="1315"/>
                    <a:pt x="4601" y="1332"/>
                    <a:pt x="4658" y="1332"/>
                  </a:cubicBezTo>
                  <a:cubicBezTo>
                    <a:pt x="4746" y="1332"/>
                    <a:pt x="4833" y="1291"/>
                    <a:pt x="4889" y="1214"/>
                  </a:cubicBezTo>
                  <a:cubicBezTo>
                    <a:pt x="4980" y="1088"/>
                    <a:pt x="4955" y="911"/>
                    <a:pt x="4831" y="817"/>
                  </a:cubicBezTo>
                  <a:cubicBezTo>
                    <a:pt x="4084" y="274"/>
                    <a:pt x="3347" y="0"/>
                    <a:pt x="2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2695150" y="2800550"/>
              <a:ext cx="114500" cy="69250"/>
            </a:xfrm>
            <a:custGeom>
              <a:rect b="b" l="l" r="r" t="t"/>
              <a:pathLst>
                <a:path extrusionOk="0" h="2770" w="4580">
                  <a:moveTo>
                    <a:pt x="1777" y="1"/>
                  </a:moveTo>
                  <a:cubicBezTo>
                    <a:pt x="878" y="1"/>
                    <a:pt x="187" y="508"/>
                    <a:pt x="153" y="534"/>
                  </a:cubicBezTo>
                  <a:cubicBezTo>
                    <a:pt x="27" y="629"/>
                    <a:pt x="0" y="808"/>
                    <a:pt x="95" y="934"/>
                  </a:cubicBezTo>
                  <a:cubicBezTo>
                    <a:pt x="152" y="1010"/>
                    <a:pt x="237" y="1049"/>
                    <a:pt x="324" y="1049"/>
                  </a:cubicBezTo>
                  <a:cubicBezTo>
                    <a:pt x="384" y="1049"/>
                    <a:pt x="444" y="1031"/>
                    <a:pt x="496" y="992"/>
                  </a:cubicBezTo>
                  <a:cubicBezTo>
                    <a:pt x="502" y="987"/>
                    <a:pt x="1069" y="574"/>
                    <a:pt x="1778" y="574"/>
                  </a:cubicBezTo>
                  <a:cubicBezTo>
                    <a:pt x="1927" y="574"/>
                    <a:pt x="2081" y="592"/>
                    <a:pt x="2238" y="636"/>
                  </a:cubicBezTo>
                  <a:cubicBezTo>
                    <a:pt x="2944" y="831"/>
                    <a:pt x="3534" y="1490"/>
                    <a:pt x="3989" y="2592"/>
                  </a:cubicBezTo>
                  <a:cubicBezTo>
                    <a:pt x="4033" y="2699"/>
                    <a:pt x="4139" y="2769"/>
                    <a:pt x="4254" y="2769"/>
                  </a:cubicBezTo>
                  <a:cubicBezTo>
                    <a:pt x="4291" y="2769"/>
                    <a:pt x="4328" y="2761"/>
                    <a:pt x="4364" y="2747"/>
                  </a:cubicBezTo>
                  <a:cubicBezTo>
                    <a:pt x="4510" y="2686"/>
                    <a:pt x="4579" y="2518"/>
                    <a:pt x="4518" y="2372"/>
                  </a:cubicBezTo>
                  <a:cubicBezTo>
                    <a:pt x="3991" y="1095"/>
                    <a:pt x="3272" y="325"/>
                    <a:pt x="2384" y="82"/>
                  </a:cubicBezTo>
                  <a:cubicBezTo>
                    <a:pt x="2175" y="24"/>
                    <a:pt x="1971" y="1"/>
                    <a:pt x="1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1941950" y="2257850"/>
              <a:ext cx="1099025" cy="639025"/>
            </a:xfrm>
            <a:custGeom>
              <a:rect b="b" l="l" r="r" t="t"/>
              <a:pathLst>
                <a:path extrusionOk="0" h="25561" w="43961">
                  <a:moveTo>
                    <a:pt x="26033" y="1"/>
                  </a:moveTo>
                  <a:cubicBezTo>
                    <a:pt x="16332" y="1"/>
                    <a:pt x="13508" y="3316"/>
                    <a:pt x="13508" y="3316"/>
                  </a:cubicBezTo>
                  <a:cubicBezTo>
                    <a:pt x="13508" y="3316"/>
                    <a:pt x="13166" y="3296"/>
                    <a:pt x="12603" y="3296"/>
                  </a:cubicBezTo>
                  <a:cubicBezTo>
                    <a:pt x="11198" y="3296"/>
                    <a:pt x="8419" y="3422"/>
                    <a:pt x="6140" y="4299"/>
                  </a:cubicBezTo>
                  <a:cubicBezTo>
                    <a:pt x="2948" y="5526"/>
                    <a:pt x="0" y="14367"/>
                    <a:pt x="1597" y="19647"/>
                  </a:cubicBezTo>
                  <a:cubicBezTo>
                    <a:pt x="2574" y="22878"/>
                    <a:pt x="3367" y="23396"/>
                    <a:pt x="4032" y="23396"/>
                  </a:cubicBezTo>
                  <a:cubicBezTo>
                    <a:pt x="4346" y="23396"/>
                    <a:pt x="4632" y="23281"/>
                    <a:pt x="4895" y="23281"/>
                  </a:cubicBezTo>
                  <a:cubicBezTo>
                    <a:pt x="4985" y="23281"/>
                    <a:pt x="5073" y="23294"/>
                    <a:pt x="5158" y="23331"/>
                  </a:cubicBezTo>
                  <a:cubicBezTo>
                    <a:pt x="5970" y="23679"/>
                    <a:pt x="8096" y="25560"/>
                    <a:pt x="10089" y="25560"/>
                  </a:cubicBezTo>
                  <a:cubicBezTo>
                    <a:pt x="10206" y="25560"/>
                    <a:pt x="10322" y="25554"/>
                    <a:pt x="10438" y="25540"/>
                  </a:cubicBezTo>
                  <a:cubicBezTo>
                    <a:pt x="12526" y="25295"/>
                    <a:pt x="12035" y="22716"/>
                    <a:pt x="12280" y="21366"/>
                  </a:cubicBezTo>
                  <a:cubicBezTo>
                    <a:pt x="12525" y="20015"/>
                    <a:pt x="13631" y="19402"/>
                    <a:pt x="13631" y="19402"/>
                  </a:cubicBezTo>
                  <a:cubicBezTo>
                    <a:pt x="13631" y="19402"/>
                    <a:pt x="15594" y="18665"/>
                    <a:pt x="18050" y="15963"/>
                  </a:cubicBezTo>
                  <a:cubicBezTo>
                    <a:pt x="20506" y="13262"/>
                    <a:pt x="14489" y="11051"/>
                    <a:pt x="14489" y="11051"/>
                  </a:cubicBezTo>
                  <a:cubicBezTo>
                    <a:pt x="14489" y="11051"/>
                    <a:pt x="14656" y="10912"/>
                    <a:pt x="15255" y="10912"/>
                  </a:cubicBezTo>
                  <a:cubicBezTo>
                    <a:pt x="15914" y="10912"/>
                    <a:pt x="17096" y="11081"/>
                    <a:pt x="19155" y="11788"/>
                  </a:cubicBezTo>
                  <a:cubicBezTo>
                    <a:pt x="23085" y="13140"/>
                    <a:pt x="25908" y="17560"/>
                    <a:pt x="28488" y="18420"/>
                  </a:cubicBezTo>
                  <a:cubicBezTo>
                    <a:pt x="28663" y="18478"/>
                    <a:pt x="28817" y="18505"/>
                    <a:pt x="28951" y="18505"/>
                  </a:cubicBezTo>
                  <a:cubicBezTo>
                    <a:pt x="30793" y="18505"/>
                    <a:pt x="28980" y="13385"/>
                    <a:pt x="28980" y="13385"/>
                  </a:cubicBezTo>
                  <a:lnTo>
                    <a:pt x="28980" y="13385"/>
                  </a:lnTo>
                  <a:cubicBezTo>
                    <a:pt x="28980" y="13385"/>
                    <a:pt x="32049" y="19033"/>
                    <a:pt x="35610" y="20507"/>
                  </a:cubicBezTo>
                  <a:cubicBezTo>
                    <a:pt x="36659" y="20941"/>
                    <a:pt x="37773" y="21183"/>
                    <a:pt x="38828" y="21183"/>
                  </a:cubicBezTo>
                  <a:cubicBezTo>
                    <a:pt x="41352" y="21183"/>
                    <a:pt x="43541" y="19796"/>
                    <a:pt x="43714" y="16331"/>
                  </a:cubicBezTo>
                  <a:cubicBezTo>
                    <a:pt x="43960" y="11420"/>
                    <a:pt x="38558" y="7245"/>
                    <a:pt x="38558" y="7245"/>
                  </a:cubicBezTo>
                  <a:cubicBezTo>
                    <a:pt x="38558" y="7245"/>
                    <a:pt x="39540" y="7122"/>
                    <a:pt x="41259" y="5895"/>
                  </a:cubicBezTo>
                  <a:cubicBezTo>
                    <a:pt x="42977" y="4666"/>
                    <a:pt x="35732" y="1"/>
                    <a:pt x="26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1939300" y="2250700"/>
              <a:ext cx="1107975" cy="653375"/>
            </a:xfrm>
            <a:custGeom>
              <a:rect b="b" l="l" r="r" t="t"/>
              <a:pathLst>
                <a:path extrusionOk="0" h="26135" w="44319">
                  <a:moveTo>
                    <a:pt x="26139" y="574"/>
                  </a:moveTo>
                  <a:cubicBezTo>
                    <a:pt x="34579" y="574"/>
                    <a:pt x="40817" y="4049"/>
                    <a:pt x="41307" y="5577"/>
                  </a:cubicBezTo>
                  <a:cubicBezTo>
                    <a:pt x="41371" y="5775"/>
                    <a:pt x="41309" y="5869"/>
                    <a:pt x="41198" y="5947"/>
                  </a:cubicBezTo>
                  <a:cubicBezTo>
                    <a:pt x="39577" y="7105"/>
                    <a:pt x="38636" y="7245"/>
                    <a:pt x="38628" y="7247"/>
                  </a:cubicBezTo>
                  <a:cubicBezTo>
                    <a:pt x="38374" y="7279"/>
                    <a:pt x="38286" y="7602"/>
                    <a:pt x="38489" y="7758"/>
                  </a:cubicBezTo>
                  <a:cubicBezTo>
                    <a:pt x="38542" y="7798"/>
                    <a:pt x="43770" y="11901"/>
                    <a:pt x="43535" y="16604"/>
                  </a:cubicBezTo>
                  <a:cubicBezTo>
                    <a:pt x="43444" y="18421"/>
                    <a:pt x="42790" y="19728"/>
                    <a:pt x="41590" y="20487"/>
                  </a:cubicBezTo>
                  <a:cubicBezTo>
                    <a:pt x="40853" y="20954"/>
                    <a:pt x="39935" y="21187"/>
                    <a:pt x="38927" y="21187"/>
                  </a:cubicBezTo>
                  <a:cubicBezTo>
                    <a:pt x="37950" y="21187"/>
                    <a:pt x="36889" y="20967"/>
                    <a:pt x="35827" y="20528"/>
                  </a:cubicBezTo>
                  <a:cubicBezTo>
                    <a:pt x="32401" y="19111"/>
                    <a:pt x="29368" y="13590"/>
                    <a:pt x="29338" y="13534"/>
                  </a:cubicBezTo>
                  <a:cubicBezTo>
                    <a:pt x="29286" y="13440"/>
                    <a:pt x="29188" y="13385"/>
                    <a:pt x="29087" y="13385"/>
                  </a:cubicBezTo>
                  <a:cubicBezTo>
                    <a:pt x="29048" y="13385"/>
                    <a:pt x="29008" y="13393"/>
                    <a:pt x="28970" y="13410"/>
                  </a:cubicBezTo>
                  <a:cubicBezTo>
                    <a:pt x="28833" y="13471"/>
                    <a:pt x="28767" y="13626"/>
                    <a:pt x="28816" y="13767"/>
                  </a:cubicBezTo>
                  <a:cubicBezTo>
                    <a:pt x="29338" y="15240"/>
                    <a:pt x="29947" y="17797"/>
                    <a:pt x="29364" y="18391"/>
                  </a:cubicBezTo>
                  <a:cubicBezTo>
                    <a:pt x="29331" y="18425"/>
                    <a:pt x="29252" y="18505"/>
                    <a:pt x="29058" y="18505"/>
                  </a:cubicBezTo>
                  <a:cubicBezTo>
                    <a:pt x="28964" y="18505"/>
                    <a:pt x="28842" y="18486"/>
                    <a:pt x="28685" y="18434"/>
                  </a:cubicBezTo>
                  <a:cubicBezTo>
                    <a:pt x="27584" y="18066"/>
                    <a:pt x="26369" y="16954"/>
                    <a:pt x="25082" y="15776"/>
                  </a:cubicBezTo>
                  <a:cubicBezTo>
                    <a:pt x="23438" y="14271"/>
                    <a:pt x="21574" y="12566"/>
                    <a:pt x="19356" y="11804"/>
                  </a:cubicBezTo>
                  <a:cubicBezTo>
                    <a:pt x="17305" y="11099"/>
                    <a:pt x="16082" y="10914"/>
                    <a:pt x="15363" y="10914"/>
                  </a:cubicBezTo>
                  <a:cubicBezTo>
                    <a:pt x="14721" y="10914"/>
                    <a:pt x="14482" y="11061"/>
                    <a:pt x="14414" y="11118"/>
                  </a:cubicBezTo>
                  <a:cubicBezTo>
                    <a:pt x="14244" y="11259"/>
                    <a:pt x="14291" y="11531"/>
                    <a:pt x="14498" y="11607"/>
                  </a:cubicBezTo>
                  <a:cubicBezTo>
                    <a:pt x="15471" y="11964"/>
                    <a:pt x="18075" y="13202"/>
                    <a:pt x="18421" y="14612"/>
                  </a:cubicBezTo>
                  <a:cubicBezTo>
                    <a:pt x="18542" y="15101"/>
                    <a:pt x="18385" y="15573"/>
                    <a:pt x="17946" y="16056"/>
                  </a:cubicBezTo>
                  <a:cubicBezTo>
                    <a:pt x="15575" y="18665"/>
                    <a:pt x="13655" y="19412"/>
                    <a:pt x="13636" y="19419"/>
                  </a:cubicBezTo>
                  <a:cubicBezTo>
                    <a:pt x="13623" y="19424"/>
                    <a:pt x="13610" y="19431"/>
                    <a:pt x="13598" y="19438"/>
                  </a:cubicBezTo>
                  <a:cubicBezTo>
                    <a:pt x="13548" y="19466"/>
                    <a:pt x="12372" y="20134"/>
                    <a:pt x="12105" y="21601"/>
                  </a:cubicBezTo>
                  <a:cubicBezTo>
                    <a:pt x="12045" y="21928"/>
                    <a:pt x="12027" y="22309"/>
                    <a:pt x="12007" y="22713"/>
                  </a:cubicBezTo>
                  <a:cubicBezTo>
                    <a:pt x="11933" y="24276"/>
                    <a:pt x="11783" y="25394"/>
                    <a:pt x="10510" y="25543"/>
                  </a:cubicBezTo>
                  <a:cubicBezTo>
                    <a:pt x="10409" y="25555"/>
                    <a:pt x="10306" y="25560"/>
                    <a:pt x="10202" y="25560"/>
                  </a:cubicBezTo>
                  <a:cubicBezTo>
                    <a:pt x="8838" y="25560"/>
                    <a:pt x="7356" y="24594"/>
                    <a:pt x="6350" y="23936"/>
                  </a:cubicBezTo>
                  <a:cubicBezTo>
                    <a:pt x="5944" y="23669"/>
                    <a:pt x="5623" y="23459"/>
                    <a:pt x="5377" y="23354"/>
                  </a:cubicBezTo>
                  <a:cubicBezTo>
                    <a:pt x="5261" y="23305"/>
                    <a:pt x="5137" y="23281"/>
                    <a:pt x="5010" y="23281"/>
                  </a:cubicBezTo>
                  <a:cubicBezTo>
                    <a:pt x="5007" y="23281"/>
                    <a:pt x="5004" y="23281"/>
                    <a:pt x="5001" y="23281"/>
                  </a:cubicBezTo>
                  <a:cubicBezTo>
                    <a:pt x="4845" y="23281"/>
                    <a:pt x="4692" y="23311"/>
                    <a:pt x="4552" y="23341"/>
                  </a:cubicBezTo>
                  <a:cubicBezTo>
                    <a:pt x="4433" y="23365"/>
                    <a:pt x="4308" y="23390"/>
                    <a:pt x="4176" y="23390"/>
                  </a:cubicBezTo>
                  <a:cubicBezTo>
                    <a:pt x="3605" y="23390"/>
                    <a:pt x="2907" y="22922"/>
                    <a:pt x="1978" y="19851"/>
                  </a:cubicBezTo>
                  <a:cubicBezTo>
                    <a:pt x="641" y="15425"/>
                    <a:pt x="2907" y="6178"/>
                    <a:pt x="6350" y="4852"/>
                  </a:cubicBezTo>
                  <a:cubicBezTo>
                    <a:pt x="8591" y="3990"/>
                    <a:pt x="11364" y="3870"/>
                    <a:pt x="12740" y="3870"/>
                  </a:cubicBezTo>
                  <a:cubicBezTo>
                    <a:pt x="13265" y="3870"/>
                    <a:pt x="13587" y="3888"/>
                    <a:pt x="13598" y="3888"/>
                  </a:cubicBezTo>
                  <a:cubicBezTo>
                    <a:pt x="13604" y="3888"/>
                    <a:pt x="13610" y="3889"/>
                    <a:pt x="13616" y="3889"/>
                  </a:cubicBezTo>
                  <a:cubicBezTo>
                    <a:pt x="13699" y="3889"/>
                    <a:pt x="13778" y="3852"/>
                    <a:pt x="13833" y="3790"/>
                  </a:cubicBezTo>
                  <a:cubicBezTo>
                    <a:pt x="13860" y="3757"/>
                    <a:pt x="16725" y="574"/>
                    <a:pt x="26139" y="574"/>
                  </a:cubicBezTo>
                  <a:close/>
                  <a:moveTo>
                    <a:pt x="26138" y="1"/>
                  </a:moveTo>
                  <a:cubicBezTo>
                    <a:pt x="17281" y="1"/>
                    <a:pt x="14084" y="2722"/>
                    <a:pt x="13496" y="3310"/>
                  </a:cubicBezTo>
                  <a:cubicBezTo>
                    <a:pt x="13339" y="3303"/>
                    <a:pt x="13054" y="3294"/>
                    <a:pt x="12677" y="3294"/>
                  </a:cubicBezTo>
                  <a:cubicBezTo>
                    <a:pt x="11243" y="3294"/>
                    <a:pt x="8462" y="3425"/>
                    <a:pt x="6143" y="4317"/>
                  </a:cubicBezTo>
                  <a:cubicBezTo>
                    <a:pt x="2403" y="5756"/>
                    <a:pt x="0" y="15290"/>
                    <a:pt x="1429" y="20016"/>
                  </a:cubicBezTo>
                  <a:cubicBezTo>
                    <a:pt x="2426" y="23316"/>
                    <a:pt x="3272" y="23963"/>
                    <a:pt x="4142" y="23963"/>
                  </a:cubicBezTo>
                  <a:cubicBezTo>
                    <a:pt x="4315" y="23963"/>
                    <a:pt x="4489" y="23938"/>
                    <a:pt x="4665" y="23902"/>
                  </a:cubicBezTo>
                  <a:cubicBezTo>
                    <a:pt x="4792" y="23876"/>
                    <a:pt x="4903" y="23854"/>
                    <a:pt x="4998" y="23854"/>
                  </a:cubicBezTo>
                  <a:cubicBezTo>
                    <a:pt x="5055" y="23854"/>
                    <a:pt x="5106" y="23862"/>
                    <a:pt x="5152" y="23882"/>
                  </a:cubicBezTo>
                  <a:cubicBezTo>
                    <a:pt x="5350" y="23966"/>
                    <a:pt x="5668" y="24174"/>
                    <a:pt x="6037" y="24415"/>
                  </a:cubicBezTo>
                  <a:cubicBezTo>
                    <a:pt x="7099" y="25110"/>
                    <a:pt x="8662" y="26134"/>
                    <a:pt x="10196" y="26134"/>
                  </a:cubicBezTo>
                  <a:cubicBezTo>
                    <a:pt x="10324" y="26134"/>
                    <a:pt x="10451" y="26126"/>
                    <a:pt x="10578" y="26111"/>
                  </a:cubicBezTo>
                  <a:cubicBezTo>
                    <a:pt x="12430" y="25893"/>
                    <a:pt x="12517" y="24070"/>
                    <a:pt x="12580" y="22740"/>
                  </a:cubicBezTo>
                  <a:cubicBezTo>
                    <a:pt x="12599" y="22356"/>
                    <a:pt x="12615" y="21992"/>
                    <a:pt x="12668" y="21703"/>
                  </a:cubicBezTo>
                  <a:cubicBezTo>
                    <a:pt x="12871" y="20589"/>
                    <a:pt x="13741" y="20021"/>
                    <a:pt x="13862" y="19946"/>
                  </a:cubicBezTo>
                  <a:cubicBezTo>
                    <a:pt x="14112" y="19846"/>
                    <a:pt x="16015" y="19032"/>
                    <a:pt x="18369" y="16442"/>
                  </a:cubicBezTo>
                  <a:cubicBezTo>
                    <a:pt x="18938" y="15816"/>
                    <a:pt x="19143" y="15154"/>
                    <a:pt x="18978" y="14476"/>
                  </a:cubicBezTo>
                  <a:cubicBezTo>
                    <a:pt x="18643" y="13115"/>
                    <a:pt x="16841" y="12050"/>
                    <a:pt x="15682" y="11495"/>
                  </a:cubicBezTo>
                  <a:lnTo>
                    <a:pt x="15682" y="11495"/>
                  </a:lnTo>
                  <a:cubicBezTo>
                    <a:pt x="16338" y="11544"/>
                    <a:pt x="17426" y="11746"/>
                    <a:pt x="19170" y="12345"/>
                  </a:cubicBezTo>
                  <a:cubicBezTo>
                    <a:pt x="21274" y="13069"/>
                    <a:pt x="23092" y="14732"/>
                    <a:pt x="24694" y="16200"/>
                  </a:cubicBezTo>
                  <a:cubicBezTo>
                    <a:pt x="26085" y="17472"/>
                    <a:pt x="27285" y="18571"/>
                    <a:pt x="28504" y="18977"/>
                  </a:cubicBezTo>
                  <a:cubicBezTo>
                    <a:pt x="28715" y="19048"/>
                    <a:pt x="28898" y="19077"/>
                    <a:pt x="29056" y="19077"/>
                  </a:cubicBezTo>
                  <a:cubicBezTo>
                    <a:pt x="29404" y="19077"/>
                    <a:pt x="29631" y="18936"/>
                    <a:pt x="29772" y="18792"/>
                  </a:cubicBezTo>
                  <a:cubicBezTo>
                    <a:pt x="30343" y="18210"/>
                    <a:pt x="30207" y="16819"/>
                    <a:pt x="29938" y="15602"/>
                  </a:cubicBezTo>
                  <a:lnTo>
                    <a:pt x="29938" y="15602"/>
                  </a:lnTo>
                  <a:cubicBezTo>
                    <a:pt x="31158" y="17418"/>
                    <a:pt x="33260" y="20087"/>
                    <a:pt x="35607" y="21058"/>
                  </a:cubicBezTo>
                  <a:cubicBezTo>
                    <a:pt x="36737" y="21525"/>
                    <a:pt x="37872" y="21758"/>
                    <a:pt x="38924" y="21758"/>
                  </a:cubicBezTo>
                  <a:cubicBezTo>
                    <a:pt x="40042" y="21758"/>
                    <a:pt x="41067" y="21495"/>
                    <a:pt x="41896" y="20971"/>
                  </a:cubicBezTo>
                  <a:cubicBezTo>
                    <a:pt x="43243" y="20119"/>
                    <a:pt x="44007" y="18619"/>
                    <a:pt x="44107" y="16632"/>
                  </a:cubicBezTo>
                  <a:cubicBezTo>
                    <a:pt x="44318" y="12404"/>
                    <a:pt x="40570" y="8785"/>
                    <a:pt x="39269" y="7661"/>
                  </a:cubicBezTo>
                  <a:cubicBezTo>
                    <a:pt x="39749" y="7489"/>
                    <a:pt x="40519" y="7138"/>
                    <a:pt x="41531" y="6415"/>
                  </a:cubicBezTo>
                  <a:cubicBezTo>
                    <a:pt x="41865" y="6176"/>
                    <a:pt x="41981" y="5808"/>
                    <a:pt x="41852" y="5404"/>
                  </a:cubicBezTo>
                  <a:cubicBezTo>
                    <a:pt x="41257" y="3548"/>
                    <a:pt x="34676" y="1"/>
                    <a:pt x="26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2052450" y="2279225"/>
              <a:ext cx="288600" cy="472875"/>
            </a:xfrm>
            <a:custGeom>
              <a:rect b="b" l="l" r="r" t="t"/>
              <a:pathLst>
                <a:path extrusionOk="0" h="18915" w="11544">
                  <a:moveTo>
                    <a:pt x="10166" y="1"/>
                  </a:moveTo>
                  <a:cubicBezTo>
                    <a:pt x="9410" y="1"/>
                    <a:pt x="8280" y="195"/>
                    <a:pt x="6632" y="865"/>
                  </a:cubicBezTo>
                  <a:cubicBezTo>
                    <a:pt x="2702" y="2461"/>
                    <a:pt x="1" y="18915"/>
                    <a:pt x="1" y="18915"/>
                  </a:cubicBezTo>
                  <a:lnTo>
                    <a:pt x="2457" y="18300"/>
                  </a:lnTo>
                  <a:cubicBezTo>
                    <a:pt x="4667" y="8845"/>
                    <a:pt x="11543" y="373"/>
                    <a:pt x="11543" y="373"/>
                  </a:cubicBezTo>
                  <a:cubicBezTo>
                    <a:pt x="11543" y="373"/>
                    <a:pt x="11212" y="1"/>
                    <a:pt x="10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2044675" y="2272025"/>
              <a:ext cx="304125" cy="487250"/>
            </a:xfrm>
            <a:custGeom>
              <a:rect b="b" l="l" r="r" t="t"/>
              <a:pathLst>
                <a:path extrusionOk="0" h="19490" w="12165">
                  <a:moveTo>
                    <a:pt x="10474" y="577"/>
                  </a:moveTo>
                  <a:cubicBezTo>
                    <a:pt x="10952" y="577"/>
                    <a:pt x="11256" y="659"/>
                    <a:pt x="11433" y="734"/>
                  </a:cubicBezTo>
                  <a:cubicBezTo>
                    <a:pt x="10291" y="2209"/>
                    <a:pt x="4554" y="9915"/>
                    <a:pt x="2530" y="18355"/>
                  </a:cubicBezTo>
                  <a:lnTo>
                    <a:pt x="669" y="18819"/>
                  </a:lnTo>
                  <a:cubicBezTo>
                    <a:pt x="1129" y="16225"/>
                    <a:pt x="3659" y="2796"/>
                    <a:pt x="7051" y="1418"/>
                  </a:cubicBezTo>
                  <a:cubicBezTo>
                    <a:pt x="8675" y="758"/>
                    <a:pt x="9765" y="577"/>
                    <a:pt x="10474" y="577"/>
                  </a:cubicBezTo>
                  <a:close/>
                  <a:moveTo>
                    <a:pt x="10485" y="1"/>
                  </a:moveTo>
                  <a:cubicBezTo>
                    <a:pt x="9682" y="1"/>
                    <a:pt x="8512" y="207"/>
                    <a:pt x="6836" y="888"/>
                  </a:cubicBezTo>
                  <a:cubicBezTo>
                    <a:pt x="2804" y="2526"/>
                    <a:pt x="141" y="18478"/>
                    <a:pt x="30" y="19156"/>
                  </a:cubicBezTo>
                  <a:cubicBezTo>
                    <a:pt x="1" y="19331"/>
                    <a:pt x="136" y="19490"/>
                    <a:pt x="312" y="19490"/>
                  </a:cubicBezTo>
                  <a:cubicBezTo>
                    <a:pt x="335" y="19490"/>
                    <a:pt x="359" y="19486"/>
                    <a:pt x="381" y="19480"/>
                  </a:cubicBezTo>
                  <a:lnTo>
                    <a:pt x="2838" y="18866"/>
                  </a:lnTo>
                  <a:cubicBezTo>
                    <a:pt x="2942" y="18841"/>
                    <a:pt x="3021" y="18758"/>
                    <a:pt x="3047" y="18654"/>
                  </a:cubicBezTo>
                  <a:cubicBezTo>
                    <a:pt x="5216" y="9374"/>
                    <a:pt x="12008" y="926"/>
                    <a:pt x="12076" y="842"/>
                  </a:cubicBezTo>
                  <a:cubicBezTo>
                    <a:pt x="12164" y="733"/>
                    <a:pt x="12162" y="577"/>
                    <a:pt x="12068" y="471"/>
                  </a:cubicBezTo>
                  <a:cubicBezTo>
                    <a:pt x="12003" y="397"/>
                    <a:pt x="11597" y="1"/>
                    <a:pt x="10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2104550" y="2958025"/>
              <a:ext cx="388925" cy="364900"/>
            </a:xfrm>
            <a:custGeom>
              <a:rect b="b" l="l" r="r" t="t"/>
              <a:pathLst>
                <a:path extrusionOk="0" h="14596" w="15557">
                  <a:moveTo>
                    <a:pt x="764" y="0"/>
                  </a:moveTo>
                  <a:cubicBezTo>
                    <a:pt x="746" y="0"/>
                    <a:pt x="729" y="1"/>
                    <a:pt x="711" y="2"/>
                  </a:cubicBezTo>
                  <a:cubicBezTo>
                    <a:pt x="312" y="18"/>
                    <a:pt x="1" y="356"/>
                    <a:pt x="17" y="756"/>
                  </a:cubicBezTo>
                  <a:cubicBezTo>
                    <a:pt x="33" y="1125"/>
                    <a:pt x="527" y="9533"/>
                    <a:pt x="12442" y="13303"/>
                  </a:cubicBezTo>
                  <a:cubicBezTo>
                    <a:pt x="12582" y="14038"/>
                    <a:pt x="13227" y="14595"/>
                    <a:pt x="14002" y="14595"/>
                  </a:cubicBezTo>
                  <a:cubicBezTo>
                    <a:pt x="14867" y="14576"/>
                    <a:pt x="15556" y="13870"/>
                    <a:pt x="15556" y="13006"/>
                  </a:cubicBezTo>
                  <a:cubicBezTo>
                    <a:pt x="15556" y="12141"/>
                    <a:pt x="14867" y="11435"/>
                    <a:pt x="14002" y="11415"/>
                  </a:cubicBezTo>
                  <a:cubicBezTo>
                    <a:pt x="13567" y="11416"/>
                    <a:pt x="13152" y="11595"/>
                    <a:pt x="12854" y="11912"/>
                  </a:cubicBezTo>
                  <a:cubicBezTo>
                    <a:pt x="1985" y="8458"/>
                    <a:pt x="1481" y="1028"/>
                    <a:pt x="1465" y="694"/>
                  </a:cubicBezTo>
                  <a:cubicBezTo>
                    <a:pt x="1449" y="313"/>
                    <a:pt x="1151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1957300" y="2718325"/>
              <a:ext cx="260975" cy="294725"/>
            </a:xfrm>
            <a:custGeom>
              <a:rect b="b" l="l" r="r" t="t"/>
              <a:pathLst>
                <a:path extrusionOk="0" h="11789" w="10439">
                  <a:moveTo>
                    <a:pt x="5220" y="1"/>
                  </a:moveTo>
                  <a:cubicBezTo>
                    <a:pt x="3836" y="1"/>
                    <a:pt x="2508" y="621"/>
                    <a:pt x="1529" y="1727"/>
                  </a:cubicBezTo>
                  <a:cubicBezTo>
                    <a:pt x="550" y="2832"/>
                    <a:pt x="1" y="4331"/>
                    <a:pt x="1" y="5894"/>
                  </a:cubicBezTo>
                  <a:cubicBezTo>
                    <a:pt x="1" y="7457"/>
                    <a:pt x="550" y="8956"/>
                    <a:pt x="1529" y="10062"/>
                  </a:cubicBezTo>
                  <a:cubicBezTo>
                    <a:pt x="2508" y="11167"/>
                    <a:pt x="3836" y="11788"/>
                    <a:pt x="5220" y="11788"/>
                  </a:cubicBezTo>
                  <a:cubicBezTo>
                    <a:pt x="6603" y="11788"/>
                    <a:pt x="7931" y="11167"/>
                    <a:pt x="8910" y="10062"/>
                  </a:cubicBezTo>
                  <a:cubicBezTo>
                    <a:pt x="9888" y="8956"/>
                    <a:pt x="10438" y="7457"/>
                    <a:pt x="10438" y="5894"/>
                  </a:cubicBezTo>
                  <a:cubicBezTo>
                    <a:pt x="10438" y="4331"/>
                    <a:pt x="9888" y="2832"/>
                    <a:pt x="8910" y="1727"/>
                  </a:cubicBezTo>
                  <a:cubicBezTo>
                    <a:pt x="7931" y="621"/>
                    <a:pt x="6603" y="1"/>
                    <a:pt x="522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1950125" y="2711150"/>
              <a:ext cx="275300" cy="309025"/>
            </a:xfrm>
            <a:custGeom>
              <a:rect b="b" l="l" r="r" t="t"/>
              <a:pathLst>
                <a:path extrusionOk="0" h="12361" w="11012">
                  <a:moveTo>
                    <a:pt x="5507" y="573"/>
                  </a:moveTo>
                  <a:cubicBezTo>
                    <a:pt x="8226" y="573"/>
                    <a:pt x="10438" y="3088"/>
                    <a:pt x="10438" y="6181"/>
                  </a:cubicBezTo>
                  <a:cubicBezTo>
                    <a:pt x="10438" y="9273"/>
                    <a:pt x="8226" y="11788"/>
                    <a:pt x="5507" y="11788"/>
                  </a:cubicBezTo>
                  <a:cubicBezTo>
                    <a:pt x="2787" y="11788"/>
                    <a:pt x="575" y="9273"/>
                    <a:pt x="575" y="6181"/>
                  </a:cubicBezTo>
                  <a:cubicBezTo>
                    <a:pt x="575" y="3090"/>
                    <a:pt x="2787" y="573"/>
                    <a:pt x="5507" y="573"/>
                  </a:cubicBezTo>
                  <a:close/>
                  <a:moveTo>
                    <a:pt x="5507" y="1"/>
                  </a:moveTo>
                  <a:cubicBezTo>
                    <a:pt x="2471" y="1"/>
                    <a:pt x="1" y="2774"/>
                    <a:pt x="1" y="6181"/>
                  </a:cubicBezTo>
                  <a:cubicBezTo>
                    <a:pt x="1" y="9589"/>
                    <a:pt x="2471" y="12361"/>
                    <a:pt x="5507" y="12361"/>
                  </a:cubicBezTo>
                  <a:cubicBezTo>
                    <a:pt x="8542" y="12361"/>
                    <a:pt x="11011" y="9589"/>
                    <a:pt x="11011" y="6181"/>
                  </a:cubicBezTo>
                  <a:cubicBezTo>
                    <a:pt x="11011" y="2774"/>
                    <a:pt x="8542" y="1"/>
                    <a:pt x="5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2445400" y="3628400"/>
              <a:ext cx="1006025" cy="529650"/>
            </a:xfrm>
            <a:custGeom>
              <a:rect b="b" l="l" r="r" t="t"/>
              <a:pathLst>
                <a:path extrusionOk="0" h="21186" w="40241">
                  <a:moveTo>
                    <a:pt x="38956" y="1"/>
                  </a:moveTo>
                  <a:cubicBezTo>
                    <a:pt x="38900" y="1"/>
                    <a:pt x="38842" y="5"/>
                    <a:pt x="38783" y="14"/>
                  </a:cubicBezTo>
                  <a:lnTo>
                    <a:pt x="7733" y="4968"/>
                  </a:lnTo>
                  <a:cubicBezTo>
                    <a:pt x="6746" y="5126"/>
                    <a:pt x="5919" y="5797"/>
                    <a:pt x="5561" y="6729"/>
                  </a:cubicBezTo>
                  <a:lnTo>
                    <a:pt x="1" y="21186"/>
                  </a:lnTo>
                  <a:lnTo>
                    <a:pt x="34013" y="13819"/>
                  </a:lnTo>
                  <a:lnTo>
                    <a:pt x="39900" y="1510"/>
                  </a:lnTo>
                  <a:cubicBezTo>
                    <a:pt x="40241" y="797"/>
                    <a:pt x="39707" y="1"/>
                    <a:pt x="38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2436900" y="3621275"/>
              <a:ext cx="1017825" cy="543925"/>
            </a:xfrm>
            <a:custGeom>
              <a:rect b="b" l="l" r="r" t="t"/>
              <a:pathLst>
                <a:path extrusionOk="0" h="21757" w="40713">
                  <a:moveTo>
                    <a:pt x="39294" y="572"/>
                  </a:moveTo>
                  <a:cubicBezTo>
                    <a:pt x="39857" y="576"/>
                    <a:pt x="40225" y="1164"/>
                    <a:pt x="39982" y="1671"/>
                  </a:cubicBezTo>
                  <a:lnTo>
                    <a:pt x="34155" y="13854"/>
                  </a:lnTo>
                  <a:lnTo>
                    <a:pt x="799" y="21078"/>
                  </a:lnTo>
                  <a:lnTo>
                    <a:pt x="6168" y="7117"/>
                  </a:lnTo>
                  <a:cubicBezTo>
                    <a:pt x="6491" y="6281"/>
                    <a:pt x="7233" y="5679"/>
                    <a:pt x="8118" y="5537"/>
                  </a:cubicBezTo>
                  <a:lnTo>
                    <a:pt x="39168" y="582"/>
                  </a:lnTo>
                  <a:cubicBezTo>
                    <a:pt x="39210" y="575"/>
                    <a:pt x="39252" y="572"/>
                    <a:pt x="39294" y="572"/>
                  </a:cubicBezTo>
                  <a:close/>
                  <a:moveTo>
                    <a:pt x="39289" y="0"/>
                  </a:moveTo>
                  <a:cubicBezTo>
                    <a:pt x="39219" y="0"/>
                    <a:pt x="39149" y="6"/>
                    <a:pt x="39078" y="17"/>
                  </a:cubicBezTo>
                  <a:lnTo>
                    <a:pt x="8028" y="4971"/>
                  </a:lnTo>
                  <a:cubicBezTo>
                    <a:pt x="6942" y="5146"/>
                    <a:pt x="6030" y="5885"/>
                    <a:pt x="5633" y="6910"/>
                  </a:cubicBezTo>
                  <a:lnTo>
                    <a:pt x="73" y="21368"/>
                  </a:lnTo>
                  <a:cubicBezTo>
                    <a:pt x="0" y="21555"/>
                    <a:pt x="139" y="21756"/>
                    <a:pt x="341" y="21756"/>
                  </a:cubicBezTo>
                  <a:cubicBezTo>
                    <a:pt x="360" y="21756"/>
                    <a:pt x="381" y="21755"/>
                    <a:pt x="401" y="21751"/>
                  </a:cubicBezTo>
                  <a:lnTo>
                    <a:pt x="34415" y="14383"/>
                  </a:lnTo>
                  <a:cubicBezTo>
                    <a:pt x="34500" y="14365"/>
                    <a:pt x="34573" y="14307"/>
                    <a:pt x="34611" y="14227"/>
                  </a:cubicBezTo>
                  <a:lnTo>
                    <a:pt x="40499" y="1919"/>
                  </a:lnTo>
                  <a:cubicBezTo>
                    <a:pt x="40713" y="1469"/>
                    <a:pt x="40661" y="938"/>
                    <a:pt x="40362" y="539"/>
                  </a:cubicBezTo>
                  <a:cubicBezTo>
                    <a:pt x="40108" y="197"/>
                    <a:pt x="39708" y="0"/>
                    <a:pt x="39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1195850" y="1821050"/>
              <a:ext cx="2568325" cy="2568325"/>
            </a:xfrm>
            <a:custGeom>
              <a:rect b="b" l="l" r="r" t="t"/>
              <a:pathLst>
                <a:path extrusionOk="0" h="102733" w="102733">
                  <a:moveTo>
                    <a:pt x="51366" y="13046"/>
                  </a:moveTo>
                  <a:cubicBezTo>
                    <a:pt x="72529" y="13046"/>
                    <a:pt x="89687" y="30203"/>
                    <a:pt x="89687" y="51367"/>
                  </a:cubicBezTo>
                  <a:lnTo>
                    <a:pt x="89686" y="51367"/>
                  </a:lnTo>
                  <a:cubicBezTo>
                    <a:pt x="89686" y="72531"/>
                    <a:pt x="72529" y="89687"/>
                    <a:pt x="51365" y="89687"/>
                  </a:cubicBezTo>
                  <a:cubicBezTo>
                    <a:pt x="30202" y="89687"/>
                    <a:pt x="13045" y="72531"/>
                    <a:pt x="13045" y="51367"/>
                  </a:cubicBezTo>
                  <a:cubicBezTo>
                    <a:pt x="13045" y="30203"/>
                    <a:pt x="30202" y="13046"/>
                    <a:pt x="51366" y="13046"/>
                  </a:cubicBezTo>
                  <a:close/>
                  <a:moveTo>
                    <a:pt x="46271" y="0"/>
                  </a:moveTo>
                  <a:lnTo>
                    <a:pt x="44930" y="5894"/>
                  </a:lnTo>
                  <a:cubicBezTo>
                    <a:pt x="41375" y="6393"/>
                    <a:pt x="37892" y="7310"/>
                    <a:pt x="34553" y="8626"/>
                  </a:cubicBezTo>
                  <a:lnTo>
                    <a:pt x="30409" y="4153"/>
                  </a:lnTo>
                  <a:lnTo>
                    <a:pt x="21271" y="9430"/>
                  </a:lnTo>
                  <a:lnTo>
                    <a:pt x="23058" y="15211"/>
                  </a:lnTo>
                  <a:cubicBezTo>
                    <a:pt x="20235" y="17423"/>
                    <a:pt x="17681" y="19958"/>
                    <a:pt x="15445" y="22762"/>
                  </a:cubicBezTo>
                  <a:lnTo>
                    <a:pt x="9610" y="20957"/>
                  </a:lnTo>
                  <a:lnTo>
                    <a:pt x="4334" y="30096"/>
                  </a:lnTo>
                  <a:lnTo>
                    <a:pt x="8765" y="34200"/>
                  </a:lnTo>
                  <a:cubicBezTo>
                    <a:pt x="7440" y="37483"/>
                    <a:pt x="6478" y="40951"/>
                    <a:pt x="5941" y="44558"/>
                  </a:cubicBezTo>
                  <a:lnTo>
                    <a:pt x="0" y="45909"/>
                  </a:lnTo>
                  <a:lnTo>
                    <a:pt x="0" y="56461"/>
                  </a:lnTo>
                  <a:lnTo>
                    <a:pt x="5893" y="57803"/>
                  </a:lnTo>
                  <a:cubicBezTo>
                    <a:pt x="6392" y="61357"/>
                    <a:pt x="7309" y="64841"/>
                    <a:pt x="8625" y="68181"/>
                  </a:cubicBezTo>
                  <a:lnTo>
                    <a:pt x="4153" y="72323"/>
                  </a:lnTo>
                  <a:lnTo>
                    <a:pt x="9429" y="81462"/>
                  </a:lnTo>
                  <a:lnTo>
                    <a:pt x="15210" y="79674"/>
                  </a:lnTo>
                  <a:cubicBezTo>
                    <a:pt x="17423" y="82497"/>
                    <a:pt x="19958" y="85053"/>
                    <a:pt x="22762" y="87289"/>
                  </a:cubicBezTo>
                  <a:lnTo>
                    <a:pt x="20957" y="93122"/>
                  </a:lnTo>
                  <a:lnTo>
                    <a:pt x="30096" y="98399"/>
                  </a:lnTo>
                  <a:lnTo>
                    <a:pt x="34200" y="93969"/>
                  </a:lnTo>
                  <a:cubicBezTo>
                    <a:pt x="37483" y="95292"/>
                    <a:pt x="40950" y="96255"/>
                    <a:pt x="44558" y="96792"/>
                  </a:cubicBezTo>
                  <a:lnTo>
                    <a:pt x="45909" y="102733"/>
                  </a:lnTo>
                  <a:lnTo>
                    <a:pt x="56461" y="102733"/>
                  </a:lnTo>
                  <a:lnTo>
                    <a:pt x="57802" y="96839"/>
                  </a:lnTo>
                  <a:cubicBezTo>
                    <a:pt x="61356" y="96341"/>
                    <a:pt x="64839" y="95423"/>
                    <a:pt x="68179" y="94108"/>
                  </a:cubicBezTo>
                  <a:lnTo>
                    <a:pt x="72323" y="98580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10"/>
                    <a:pt x="85052" y="82776"/>
                    <a:pt x="87288" y="79972"/>
                  </a:cubicBezTo>
                  <a:lnTo>
                    <a:pt x="93122" y="81776"/>
                  </a:lnTo>
                  <a:lnTo>
                    <a:pt x="98398" y="72638"/>
                  </a:lnTo>
                  <a:lnTo>
                    <a:pt x="93969" y="68533"/>
                  </a:lnTo>
                  <a:cubicBezTo>
                    <a:pt x="95292" y="65250"/>
                    <a:pt x="96255" y="61784"/>
                    <a:pt x="96792" y="58176"/>
                  </a:cubicBezTo>
                  <a:lnTo>
                    <a:pt x="102732" y="56824"/>
                  </a:lnTo>
                  <a:lnTo>
                    <a:pt x="102732" y="46272"/>
                  </a:lnTo>
                  <a:lnTo>
                    <a:pt x="96838" y="44932"/>
                  </a:lnTo>
                  <a:cubicBezTo>
                    <a:pt x="96339" y="41376"/>
                    <a:pt x="95422" y="37893"/>
                    <a:pt x="94107" y="34553"/>
                  </a:cubicBezTo>
                  <a:lnTo>
                    <a:pt x="98579" y="30410"/>
                  </a:lnTo>
                  <a:lnTo>
                    <a:pt x="93304" y="21272"/>
                  </a:lnTo>
                  <a:lnTo>
                    <a:pt x="87523" y="23059"/>
                  </a:lnTo>
                  <a:cubicBezTo>
                    <a:pt x="85310" y="20236"/>
                    <a:pt x="82776" y="17681"/>
                    <a:pt x="79972" y="15445"/>
                  </a:cubicBezTo>
                  <a:lnTo>
                    <a:pt x="81775" y="9612"/>
                  </a:lnTo>
                  <a:lnTo>
                    <a:pt x="72637" y="4335"/>
                  </a:lnTo>
                  <a:lnTo>
                    <a:pt x="68532" y="8765"/>
                  </a:lnTo>
                  <a:cubicBezTo>
                    <a:pt x="65249" y="7441"/>
                    <a:pt x="61783" y="6477"/>
                    <a:pt x="58175" y="5942"/>
                  </a:cubicBezTo>
                  <a:lnTo>
                    <a:pt x="56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1188325" y="1813500"/>
              <a:ext cx="2583400" cy="2583400"/>
            </a:xfrm>
            <a:custGeom>
              <a:rect b="b" l="l" r="r" t="t"/>
              <a:pathLst>
                <a:path extrusionOk="0" h="103336" w="103336">
                  <a:moveTo>
                    <a:pt x="51667" y="13649"/>
                  </a:moveTo>
                  <a:cubicBezTo>
                    <a:pt x="72631" y="13649"/>
                    <a:pt x="89686" y="30705"/>
                    <a:pt x="89686" y="51669"/>
                  </a:cubicBezTo>
                  <a:cubicBezTo>
                    <a:pt x="89686" y="72632"/>
                    <a:pt x="72630" y="89689"/>
                    <a:pt x="51667" y="89689"/>
                  </a:cubicBezTo>
                  <a:cubicBezTo>
                    <a:pt x="30703" y="89689"/>
                    <a:pt x="13647" y="72632"/>
                    <a:pt x="13647" y="51668"/>
                  </a:cubicBezTo>
                  <a:cubicBezTo>
                    <a:pt x="13647" y="30704"/>
                    <a:pt x="30703" y="13649"/>
                    <a:pt x="51667" y="13649"/>
                  </a:cubicBezTo>
                  <a:close/>
                  <a:moveTo>
                    <a:pt x="51667" y="13048"/>
                  </a:moveTo>
                  <a:cubicBezTo>
                    <a:pt x="30371" y="13048"/>
                    <a:pt x="13045" y="30372"/>
                    <a:pt x="13045" y="51669"/>
                  </a:cubicBezTo>
                  <a:cubicBezTo>
                    <a:pt x="13045" y="72966"/>
                    <a:pt x="30371" y="90290"/>
                    <a:pt x="51667" y="90290"/>
                  </a:cubicBezTo>
                  <a:cubicBezTo>
                    <a:pt x="72963" y="90290"/>
                    <a:pt x="90289" y="72964"/>
                    <a:pt x="90289" y="51669"/>
                  </a:cubicBezTo>
                  <a:cubicBezTo>
                    <a:pt x="90289" y="30373"/>
                    <a:pt x="72962" y="13048"/>
                    <a:pt x="51667" y="13048"/>
                  </a:cubicBezTo>
                  <a:close/>
                  <a:moveTo>
                    <a:pt x="56884" y="604"/>
                  </a:moveTo>
                  <a:lnTo>
                    <a:pt x="58228" y="6511"/>
                  </a:lnTo>
                  <a:lnTo>
                    <a:pt x="58432" y="6541"/>
                  </a:lnTo>
                  <a:cubicBezTo>
                    <a:pt x="61937" y="7063"/>
                    <a:pt x="65398" y="8006"/>
                    <a:pt x="68721" y="9347"/>
                  </a:cubicBezTo>
                  <a:lnTo>
                    <a:pt x="68913" y="9424"/>
                  </a:lnTo>
                  <a:lnTo>
                    <a:pt x="72996" y="5018"/>
                  </a:lnTo>
                  <a:lnTo>
                    <a:pt x="81718" y="10053"/>
                  </a:lnTo>
                  <a:lnTo>
                    <a:pt x="79924" y="15854"/>
                  </a:lnTo>
                  <a:lnTo>
                    <a:pt x="80085" y="15981"/>
                  </a:lnTo>
                  <a:cubicBezTo>
                    <a:pt x="82870" y="18204"/>
                    <a:pt x="85387" y="20743"/>
                    <a:pt x="87587" y="23546"/>
                  </a:cubicBezTo>
                  <a:lnTo>
                    <a:pt x="87714" y="23710"/>
                  </a:lnTo>
                  <a:lnTo>
                    <a:pt x="93464" y="21931"/>
                  </a:lnTo>
                  <a:lnTo>
                    <a:pt x="98500" y="30654"/>
                  </a:lnTo>
                  <a:lnTo>
                    <a:pt x="94052" y="34774"/>
                  </a:lnTo>
                  <a:lnTo>
                    <a:pt x="94128" y="34966"/>
                  </a:lnTo>
                  <a:cubicBezTo>
                    <a:pt x="95434" y="38283"/>
                    <a:pt x="96344" y="41744"/>
                    <a:pt x="96842" y="45275"/>
                  </a:cubicBezTo>
                  <a:lnTo>
                    <a:pt x="96871" y="45480"/>
                  </a:lnTo>
                  <a:lnTo>
                    <a:pt x="102733" y="46814"/>
                  </a:lnTo>
                  <a:lnTo>
                    <a:pt x="102733" y="56886"/>
                  </a:lnTo>
                  <a:lnTo>
                    <a:pt x="96824" y="58230"/>
                  </a:lnTo>
                  <a:lnTo>
                    <a:pt x="96794" y="58434"/>
                  </a:lnTo>
                  <a:cubicBezTo>
                    <a:pt x="96274" y="61938"/>
                    <a:pt x="95330" y="65399"/>
                    <a:pt x="93990" y="68722"/>
                  </a:cubicBezTo>
                  <a:lnTo>
                    <a:pt x="93912" y="68915"/>
                  </a:lnTo>
                  <a:lnTo>
                    <a:pt x="98319" y="72997"/>
                  </a:lnTo>
                  <a:lnTo>
                    <a:pt x="93283" y="81719"/>
                  </a:lnTo>
                  <a:lnTo>
                    <a:pt x="87482" y="79925"/>
                  </a:lnTo>
                  <a:lnTo>
                    <a:pt x="87354" y="80086"/>
                  </a:lnTo>
                  <a:cubicBezTo>
                    <a:pt x="85133" y="82872"/>
                    <a:pt x="82593" y="85390"/>
                    <a:pt x="79790" y="87588"/>
                  </a:cubicBezTo>
                  <a:lnTo>
                    <a:pt x="79627" y="87716"/>
                  </a:lnTo>
                  <a:lnTo>
                    <a:pt x="81404" y="93466"/>
                  </a:lnTo>
                  <a:lnTo>
                    <a:pt x="72682" y="98502"/>
                  </a:lnTo>
                  <a:lnTo>
                    <a:pt x="68563" y="94055"/>
                  </a:lnTo>
                  <a:lnTo>
                    <a:pt x="68370" y="94130"/>
                  </a:lnTo>
                  <a:cubicBezTo>
                    <a:pt x="65053" y="95436"/>
                    <a:pt x="61592" y="96346"/>
                    <a:pt x="58061" y="96844"/>
                  </a:cubicBezTo>
                  <a:lnTo>
                    <a:pt x="57855" y="96873"/>
                  </a:lnTo>
                  <a:lnTo>
                    <a:pt x="56523" y="102734"/>
                  </a:lnTo>
                  <a:lnTo>
                    <a:pt x="46451" y="102734"/>
                  </a:lnTo>
                  <a:lnTo>
                    <a:pt x="45106" y="96827"/>
                  </a:lnTo>
                  <a:lnTo>
                    <a:pt x="44903" y="96797"/>
                  </a:lnTo>
                  <a:cubicBezTo>
                    <a:pt x="41374" y="96269"/>
                    <a:pt x="37921" y="95327"/>
                    <a:pt x="34615" y="93991"/>
                  </a:cubicBezTo>
                  <a:lnTo>
                    <a:pt x="34421" y="93914"/>
                  </a:lnTo>
                  <a:lnTo>
                    <a:pt x="30339" y="98319"/>
                  </a:lnTo>
                  <a:lnTo>
                    <a:pt x="21617" y="93283"/>
                  </a:lnTo>
                  <a:lnTo>
                    <a:pt x="23410" y="87483"/>
                  </a:lnTo>
                  <a:lnTo>
                    <a:pt x="23249" y="87355"/>
                  </a:lnTo>
                  <a:cubicBezTo>
                    <a:pt x="20465" y="85133"/>
                    <a:pt x="17947" y="82594"/>
                    <a:pt x="15748" y="79790"/>
                  </a:cubicBezTo>
                  <a:lnTo>
                    <a:pt x="15620" y="79627"/>
                  </a:lnTo>
                  <a:lnTo>
                    <a:pt x="9871" y="81406"/>
                  </a:lnTo>
                  <a:lnTo>
                    <a:pt x="4835" y="72683"/>
                  </a:lnTo>
                  <a:lnTo>
                    <a:pt x="9282" y="68564"/>
                  </a:lnTo>
                  <a:lnTo>
                    <a:pt x="9207" y="68373"/>
                  </a:lnTo>
                  <a:cubicBezTo>
                    <a:pt x="7900" y="65055"/>
                    <a:pt x="6989" y="61594"/>
                    <a:pt x="6493" y="58064"/>
                  </a:cubicBezTo>
                  <a:lnTo>
                    <a:pt x="6464" y="57858"/>
                  </a:lnTo>
                  <a:lnTo>
                    <a:pt x="602" y="56524"/>
                  </a:lnTo>
                  <a:lnTo>
                    <a:pt x="602" y="46453"/>
                  </a:lnTo>
                  <a:lnTo>
                    <a:pt x="6509" y="45107"/>
                  </a:lnTo>
                  <a:lnTo>
                    <a:pt x="6540" y="44904"/>
                  </a:lnTo>
                  <a:cubicBezTo>
                    <a:pt x="7061" y="41400"/>
                    <a:pt x="8004" y="37939"/>
                    <a:pt x="9345" y="34616"/>
                  </a:cubicBezTo>
                  <a:lnTo>
                    <a:pt x="9422" y="34424"/>
                  </a:lnTo>
                  <a:lnTo>
                    <a:pt x="5017" y="30341"/>
                  </a:lnTo>
                  <a:lnTo>
                    <a:pt x="10053" y="21619"/>
                  </a:lnTo>
                  <a:lnTo>
                    <a:pt x="15853" y="23412"/>
                  </a:lnTo>
                  <a:lnTo>
                    <a:pt x="15982" y="23251"/>
                  </a:lnTo>
                  <a:cubicBezTo>
                    <a:pt x="18203" y="20466"/>
                    <a:pt x="20742" y="17948"/>
                    <a:pt x="23545" y="15750"/>
                  </a:cubicBezTo>
                  <a:lnTo>
                    <a:pt x="23709" y="15622"/>
                  </a:lnTo>
                  <a:lnTo>
                    <a:pt x="21930" y="9873"/>
                  </a:lnTo>
                  <a:lnTo>
                    <a:pt x="30652" y="4837"/>
                  </a:lnTo>
                  <a:lnTo>
                    <a:pt x="34773" y="9283"/>
                  </a:lnTo>
                  <a:lnTo>
                    <a:pt x="34964" y="9208"/>
                  </a:lnTo>
                  <a:cubicBezTo>
                    <a:pt x="38282" y="7902"/>
                    <a:pt x="41742" y="6991"/>
                    <a:pt x="45273" y="6495"/>
                  </a:cubicBezTo>
                  <a:lnTo>
                    <a:pt x="45479" y="6466"/>
                  </a:lnTo>
                  <a:lnTo>
                    <a:pt x="46813" y="604"/>
                  </a:lnTo>
                  <a:close/>
                  <a:moveTo>
                    <a:pt x="46333" y="0"/>
                  </a:moveTo>
                  <a:lnTo>
                    <a:pt x="44985" y="5927"/>
                  </a:lnTo>
                  <a:cubicBezTo>
                    <a:pt x="41546" y="6425"/>
                    <a:pt x="38174" y="7313"/>
                    <a:pt x="34936" y="8572"/>
                  </a:cubicBezTo>
                  <a:lnTo>
                    <a:pt x="30768" y="4073"/>
                  </a:lnTo>
                  <a:lnTo>
                    <a:pt x="21214" y="9590"/>
                  </a:lnTo>
                  <a:lnTo>
                    <a:pt x="23011" y="15403"/>
                  </a:lnTo>
                  <a:cubicBezTo>
                    <a:pt x="20289" y="17558"/>
                    <a:pt x="17815" y="20011"/>
                    <a:pt x="15639" y="22715"/>
                  </a:cubicBezTo>
                  <a:lnTo>
                    <a:pt x="9771" y="20901"/>
                  </a:lnTo>
                  <a:lnTo>
                    <a:pt x="4255" y="30455"/>
                  </a:lnTo>
                  <a:lnTo>
                    <a:pt x="8709" y="34582"/>
                  </a:lnTo>
                  <a:cubicBezTo>
                    <a:pt x="7422" y="37811"/>
                    <a:pt x="6504" y="41176"/>
                    <a:pt x="5976" y="44611"/>
                  </a:cubicBezTo>
                  <a:lnTo>
                    <a:pt x="0" y="45971"/>
                  </a:lnTo>
                  <a:lnTo>
                    <a:pt x="0" y="57004"/>
                  </a:lnTo>
                  <a:lnTo>
                    <a:pt x="5926" y="58353"/>
                  </a:lnTo>
                  <a:cubicBezTo>
                    <a:pt x="6426" y="61791"/>
                    <a:pt x="7312" y="65162"/>
                    <a:pt x="8571" y="68400"/>
                  </a:cubicBezTo>
                  <a:lnTo>
                    <a:pt x="4074" y="72568"/>
                  </a:lnTo>
                  <a:lnTo>
                    <a:pt x="9589" y="82122"/>
                  </a:lnTo>
                  <a:lnTo>
                    <a:pt x="15402" y="80325"/>
                  </a:lnTo>
                  <a:cubicBezTo>
                    <a:pt x="17556" y="83047"/>
                    <a:pt x="20009" y="85520"/>
                    <a:pt x="22712" y="87698"/>
                  </a:cubicBezTo>
                  <a:lnTo>
                    <a:pt x="20898" y="93564"/>
                  </a:lnTo>
                  <a:lnTo>
                    <a:pt x="30453" y="99081"/>
                  </a:lnTo>
                  <a:lnTo>
                    <a:pt x="34581" y="94627"/>
                  </a:lnTo>
                  <a:cubicBezTo>
                    <a:pt x="37810" y="95915"/>
                    <a:pt x="41174" y="96831"/>
                    <a:pt x="44610" y="97361"/>
                  </a:cubicBezTo>
                  <a:lnTo>
                    <a:pt x="45970" y="103335"/>
                  </a:lnTo>
                  <a:lnTo>
                    <a:pt x="57003" y="103335"/>
                  </a:lnTo>
                  <a:lnTo>
                    <a:pt x="58351" y="97411"/>
                  </a:lnTo>
                  <a:cubicBezTo>
                    <a:pt x="61789" y="96911"/>
                    <a:pt x="65160" y="96024"/>
                    <a:pt x="68399" y="94766"/>
                  </a:cubicBezTo>
                  <a:lnTo>
                    <a:pt x="72567" y="99263"/>
                  </a:lnTo>
                  <a:lnTo>
                    <a:pt x="82121" y="93746"/>
                  </a:lnTo>
                  <a:lnTo>
                    <a:pt x="80324" y="87932"/>
                  </a:lnTo>
                  <a:cubicBezTo>
                    <a:pt x="83046" y="85778"/>
                    <a:pt x="85519" y="83326"/>
                    <a:pt x="87696" y="80622"/>
                  </a:cubicBezTo>
                  <a:lnTo>
                    <a:pt x="93563" y="82436"/>
                  </a:lnTo>
                  <a:lnTo>
                    <a:pt x="99080" y="72881"/>
                  </a:lnTo>
                  <a:lnTo>
                    <a:pt x="94626" y="68754"/>
                  </a:lnTo>
                  <a:cubicBezTo>
                    <a:pt x="95914" y="65526"/>
                    <a:pt x="96830" y="62161"/>
                    <a:pt x="97360" y="58725"/>
                  </a:cubicBezTo>
                  <a:lnTo>
                    <a:pt x="103335" y="57366"/>
                  </a:lnTo>
                  <a:lnTo>
                    <a:pt x="103335" y="46334"/>
                  </a:lnTo>
                  <a:lnTo>
                    <a:pt x="97409" y="44985"/>
                  </a:lnTo>
                  <a:cubicBezTo>
                    <a:pt x="96909" y="41547"/>
                    <a:pt x="96021" y="38175"/>
                    <a:pt x="94764" y="34937"/>
                  </a:cubicBezTo>
                  <a:lnTo>
                    <a:pt x="99261" y="30770"/>
                  </a:lnTo>
                  <a:lnTo>
                    <a:pt x="93745" y="21215"/>
                  </a:lnTo>
                  <a:lnTo>
                    <a:pt x="87931" y="23012"/>
                  </a:lnTo>
                  <a:cubicBezTo>
                    <a:pt x="85777" y="20290"/>
                    <a:pt x="83325" y="17817"/>
                    <a:pt x="80621" y="15640"/>
                  </a:cubicBezTo>
                  <a:lnTo>
                    <a:pt x="82435" y="9772"/>
                  </a:lnTo>
                  <a:lnTo>
                    <a:pt x="72880" y="4255"/>
                  </a:lnTo>
                  <a:lnTo>
                    <a:pt x="68752" y="8709"/>
                  </a:lnTo>
                  <a:cubicBezTo>
                    <a:pt x="65523" y="7422"/>
                    <a:pt x="62159" y="6505"/>
                    <a:pt x="58724" y="5975"/>
                  </a:cubicBezTo>
                  <a:lnTo>
                    <a:pt x="573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1195850" y="1765500"/>
              <a:ext cx="2568325" cy="2568350"/>
            </a:xfrm>
            <a:custGeom>
              <a:rect b="b" l="l" r="r" t="t"/>
              <a:pathLst>
                <a:path extrusionOk="0" h="102734" w="102733">
                  <a:moveTo>
                    <a:pt x="51366" y="13046"/>
                  </a:moveTo>
                  <a:cubicBezTo>
                    <a:pt x="72529" y="13046"/>
                    <a:pt x="89687" y="30203"/>
                    <a:pt x="89687" y="51367"/>
                  </a:cubicBezTo>
                  <a:lnTo>
                    <a:pt x="89686" y="51367"/>
                  </a:lnTo>
                  <a:cubicBezTo>
                    <a:pt x="89686" y="72530"/>
                    <a:pt x="72529" y="89688"/>
                    <a:pt x="51365" y="89688"/>
                  </a:cubicBezTo>
                  <a:cubicBezTo>
                    <a:pt x="30202" y="89688"/>
                    <a:pt x="13045" y="72530"/>
                    <a:pt x="13045" y="51367"/>
                  </a:cubicBezTo>
                  <a:cubicBezTo>
                    <a:pt x="13045" y="30203"/>
                    <a:pt x="30202" y="13046"/>
                    <a:pt x="51366" y="13046"/>
                  </a:cubicBezTo>
                  <a:close/>
                  <a:moveTo>
                    <a:pt x="46271" y="1"/>
                  </a:moveTo>
                  <a:lnTo>
                    <a:pt x="44930" y="5894"/>
                  </a:lnTo>
                  <a:cubicBezTo>
                    <a:pt x="41375" y="6393"/>
                    <a:pt x="37892" y="7310"/>
                    <a:pt x="34553" y="8625"/>
                  </a:cubicBezTo>
                  <a:lnTo>
                    <a:pt x="30409" y="4154"/>
                  </a:lnTo>
                  <a:lnTo>
                    <a:pt x="21271" y="9431"/>
                  </a:lnTo>
                  <a:lnTo>
                    <a:pt x="23058" y="15212"/>
                  </a:lnTo>
                  <a:cubicBezTo>
                    <a:pt x="20235" y="17424"/>
                    <a:pt x="17680" y="19957"/>
                    <a:pt x="15445" y="22762"/>
                  </a:cubicBezTo>
                  <a:lnTo>
                    <a:pt x="9610" y="20958"/>
                  </a:lnTo>
                  <a:lnTo>
                    <a:pt x="4334" y="30096"/>
                  </a:lnTo>
                  <a:lnTo>
                    <a:pt x="8765" y="34201"/>
                  </a:lnTo>
                  <a:cubicBezTo>
                    <a:pt x="7440" y="37483"/>
                    <a:pt x="6478" y="40950"/>
                    <a:pt x="5941" y="44558"/>
                  </a:cubicBezTo>
                  <a:lnTo>
                    <a:pt x="0" y="45910"/>
                  </a:lnTo>
                  <a:lnTo>
                    <a:pt x="0" y="56462"/>
                  </a:lnTo>
                  <a:lnTo>
                    <a:pt x="5893" y="57803"/>
                  </a:lnTo>
                  <a:cubicBezTo>
                    <a:pt x="6392" y="61357"/>
                    <a:pt x="7309" y="64840"/>
                    <a:pt x="8625" y="68180"/>
                  </a:cubicBezTo>
                  <a:lnTo>
                    <a:pt x="4153" y="72324"/>
                  </a:lnTo>
                  <a:lnTo>
                    <a:pt x="9429" y="81463"/>
                  </a:lnTo>
                  <a:lnTo>
                    <a:pt x="15210" y="79675"/>
                  </a:lnTo>
                  <a:cubicBezTo>
                    <a:pt x="17423" y="82498"/>
                    <a:pt x="19958" y="85052"/>
                    <a:pt x="22762" y="87289"/>
                  </a:cubicBezTo>
                  <a:lnTo>
                    <a:pt x="20957" y="93123"/>
                  </a:lnTo>
                  <a:lnTo>
                    <a:pt x="30096" y="98398"/>
                  </a:lnTo>
                  <a:lnTo>
                    <a:pt x="34200" y="93969"/>
                  </a:lnTo>
                  <a:cubicBezTo>
                    <a:pt x="37483" y="95293"/>
                    <a:pt x="40950" y="96256"/>
                    <a:pt x="44558" y="96791"/>
                  </a:cubicBezTo>
                  <a:lnTo>
                    <a:pt x="45909" y="102733"/>
                  </a:lnTo>
                  <a:lnTo>
                    <a:pt x="56461" y="102733"/>
                  </a:lnTo>
                  <a:lnTo>
                    <a:pt x="57802" y="96839"/>
                  </a:lnTo>
                  <a:cubicBezTo>
                    <a:pt x="61357" y="96340"/>
                    <a:pt x="64839" y="95424"/>
                    <a:pt x="68179" y="94107"/>
                  </a:cubicBezTo>
                  <a:lnTo>
                    <a:pt x="72323" y="98580"/>
                  </a:lnTo>
                  <a:lnTo>
                    <a:pt x="81462" y="93303"/>
                  </a:lnTo>
                  <a:lnTo>
                    <a:pt x="79674" y="87524"/>
                  </a:lnTo>
                  <a:cubicBezTo>
                    <a:pt x="82496" y="85310"/>
                    <a:pt x="85052" y="82777"/>
                    <a:pt x="87288" y="79972"/>
                  </a:cubicBezTo>
                  <a:lnTo>
                    <a:pt x="93122" y="81776"/>
                  </a:lnTo>
                  <a:lnTo>
                    <a:pt x="98398" y="72638"/>
                  </a:lnTo>
                  <a:lnTo>
                    <a:pt x="93969" y="68533"/>
                  </a:lnTo>
                  <a:cubicBezTo>
                    <a:pt x="95292" y="65250"/>
                    <a:pt x="96255" y="61784"/>
                    <a:pt x="96792" y="58175"/>
                  </a:cubicBezTo>
                  <a:lnTo>
                    <a:pt x="102732" y="56824"/>
                  </a:lnTo>
                  <a:lnTo>
                    <a:pt x="102732" y="46272"/>
                  </a:lnTo>
                  <a:lnTo>
                    <a:pt x="96838" y="44931"/>
                  </a:lnTo>
                  <a:cubicBezTo>
                    <a:pt x="96339" y="41376"/>
                    <a:pt x="95422" y="37893"/>
                    <a:pt x="94107" y="34554"/>
                  </a:cubicBezTo>
                  <a:lnTo>
                    <a:pt x="98579" y="30410"/>
                  </a:lnTo>
                  <a:lnTo>
                    <a:pt x="93304" y="21271"/>
                  </a:lnTo>
                  <a:lnTo>
                    <a:pt x="87523" y="23059"/>
                  </a:lnTo>
                  <a:cubicBezTo>
                    <a:pt x="85310" y="20236"/>
                    <a:pt x="82776" y="17680"/>
                    <a:pt x="79972" y="15444"/>
                  </a:cubicBezTo>
                  <a:lnTo>
                    <a:pt x="81775" y="9611"/>
                  </a:lnTo>
                  <a:lnTo>
                    <a:pt x="72637" y="4334"/>
                  </a:lnTo>
                  <a:lnTo>
                    <a:pt x="68532" y="8764"/>
                  </a:lnTo>
                  <a:cubicBezTo>
                    <a:pt x="65249" y="7441"/>
                    <a:pt x="61783" y="6478"/>
                    <a:pt x="58175" y="5941"/>
                  </a:cubicBezTo>
                  <a:lnTo>
                    <a:pt x="56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1188675" y="1758350"/>
              <a:ext cx="2582675" cy="2582650"/>
            </a:xfrm>
            <a:custGeom>
              <a:rect b="b" l="l" r="r" t="t"/>
              <a:pathLst>
                <a:path extrusionOk="0" h="103306" w="103307">
                  <a:moveTo>
                    <a:pt x="51653" y="13619"/>
                  </a:moveTo>
                  <a:cubicBezTo>
                    <a:pt x="72625" y="13619"/>
                    <a:pt x="89687" y="30681"/>
                    <a:pt x="89687" y="51653"/>
                  </a:cubicBezTo>
                  <a:cubicBezTo>
                    <a:pt x="89687" y="72625"/>
                    <a:pt x="72624" y="89687"/>
                    <a:pt x="51653" y="89687"/>
                  </a:cubicBezTo>
                  <a:cubicBezTo>
                    <a:pt x="30681" y="89687"/>
                    <a:pt x="13618" y="72625"/>
                    <a:pt x="13618" y="51653"/>
                  </a:cubicBezTo>
                  <a:cubicBezTo>
                    <a:pt x="13618" y="30681"/>
                    <a:pt x="30681" y="13619"/>
                    <a:pt x="51653" y="13619"/>
                  </a:cubicBezTo>
                  <a:close/>
                  <a:moveTo>
                    <a:pt x="51653" y="13046"/>
                  </a:moveTo>
                  <a:cubicBezTo>
                    <a:pt x="30365" y="13046"/>
                    <a:pt x="13045" y="30364"/>
                    <a:pt x="13045" y="51653"/>
                  </a:cubicBezTo>
                  <a:cubicBezTo>
                    <a:pt x="13045" y="72941"/>
                    <a:pt x="30365" y="90260"/>
                    <a:pt x="51653" y="90260"/>
                  </a:cubicBezTo>
                  <a:cubicBezTo>
                    <a:pt x="72941" y="90260"/>
                    <a:pt x="90260" y="72941"/>
                    <a:pt x="90260" y="51653"/>
                  </a:cubicBezTo>
                  <a:cubicBezTo>
                    <a:pt x="90260" y="30365"/>
                    <a:pt x="72940" y="13046"/>
                    <a:pt x="51653" y="13046"/>
                  </a:cubicBezTo>
                  <a:close/>
                  <a:moveTo>
                    <a:pt x="56881" y="574"/>
                  </a:moveTo>
                  <a:lnTo>
                    <a:pt x="58183" y="6291"/>
                  </a:lnTo>
                  <a:cubicBezTo>
                    <a:pt x="58208" y="6407"/>
                    <a:pt x="58303" y="6495"/>
                    <a:pt x="58420" y="6511"/>
                  </a:cubicBezTo>
                  <a:cubicBezTo>
                    <a:pt x="61925" y="7031"/>
                    <a:pt x="65388" y="7977"/>
                    <a:pt x="68712" y="9316"/>
                  </a:cubicBezTo>
                  <a:cubicBezTo>
                    <a:pt x="68747" y="9331"/>
                    <a:pt x="68783" y="9337"/>
                    <a:pt x="68819" y="9337"/>
                  </a:cubicBezTo>
                  <a:cubicBezTo>
                    <a:pt x="68897" y="9337"/>
                    <a:pt x="68973" y="9305"/>
                    <a:pt x="69029" y="9246"/>
                  </a:cubicBezTo>
                  <a:lnTo>
                    <a:pt x="72978" y="4984"/>
                  </a:lnTo>
                  <a:lnTo>
                    <a:pt x="81721" y="10030"/>
                  </a:lnTo>
                  <a:lnTo>
                    <a:pt x="79984" y="15646"/>
                  </a:lnTo>
                  <a:cubicBezTo>
                    <a:pt x="79950" y="15758"/>
                    <a:pt x="79988" y="15881"/>
                    <a:pt x="80080" y="15955"/>
                  </a:cubicBezTo>
                  <a:cubicBezTo>
                    <a:pt x="82866" y="18177"/>
                    <a:pt x="85385" y="20716"/>
                    <a:pt x="87584" y="23522"/>
                  </a:cubicBezTo>
                  <a:cubicBezTo>
                    <a:pt x="87639" y="23593"/>
                    <a:pt x="87723" y="23632"/>
                    <a:pt x="87810" y="23632"/>
                  </a:cubicBezTo>
                  <a:cubicBezTo>
                    <a:pt x="87838" y="23632"/>
                    <a:pt x="87866" y="23628"/>
                    <a:pt x="87894" y="23619"/>
                  </a:cubicBezTo>
                  <a:lnTo>
                    <a:pt x="93457" y="21898"/>
                  </a:lnTo>
                  <a:lnTo>
                    <a:pt x="98504" y="30640"/>
                  </a:lnTo>
                  <a:lnTo>
                    <a:pt x="94200" y="34629"/>
                  </a:lnTo>
                  <a:cubicBezTo>
                    <a:pt x="94114" y="34709"/>
                    <a:pt x="94085" y="34834"/>
                    <a:pt x="94128" y="34944"/>
                  </a:cubicBezTo>
                  <a:cubicBezTo>
                    <a:pt x="95434" y="38263"/>
                    <a:pt x="96345" y="41723"/>
                    <a:pt x="96842" y="45257"/>
                  </a:cubicBezTo>
                  <a:cubicBezTo>
                    <a:pt x="96858" y="45373"/>
                    <a:pt x="96946" y="45469"/>
                    <a:pt x="97061" y="45496"/>
                  </a:cubicBezTo>
                  <a:lnTo>
                    <a:pt x="102732" y="46786"/>
                  </a:lnTo>
                  <a:lnTo>
                    <a:pt x="102732" y="56881"/>
                  </a:lnTo>
                  <a:lnTo>
                    <a:pt x="97014" y="58183"/>
                  </a:lnTo>
                  <a:cubicBezTo>
                    <a:pt x="96899" y="58208"/>
                    <a:pt x="96812" y="58303"/>
                    <a:pt x="96794" y="58420"/>
                  </a:cubicBezTo>
                  <a:cubicBezTo>
                    <a:pt x="96272" y="61925"/>
                    <a:pt x="95330" y="65389"/>
                    <a:pt x="93989" y="68711"/>
                  </a:cubicBezTo>
                  <a:cubicBezTo>
                    <a:pt x="93944" y="68823"/>
                    <a:pt x="93972" y="68949"/>
                    <a:pt x="94060" y="69030"/>
                  </a:cubicBezTo>
                  <a:lnTo>
                    <a:pt x="98322" y="72979"/>
                  </a:lnTo>
                  <a:lnTo>
                    <a:pt x="93275" y="81721"/>
                  </a:lnTo>
                  <a:lnTo>
                    <a:pt x="87660" y="79985"/>
                  </a:lnTo>
                  <a:cubicBezTo>
                    <a:pt x="87632" y="79976"/>
                    <a:pt x="87603" y="79972"/>
                    <a:pt x="87574" y="79972"/>
                  </a:cubicBezTo>
                  <a:cubicBezTo>
                    <a:pt x="87489" y="79972"/>
                    <a:pt x="87406" y="80011"/>
                    <a:pt x="87352" y="80080"/>
                  </a:cubicBezTo>
                  <a:cubicBezTo>
                    <a:pt x="85129" y="82866"/>
                    <a:pt x="82589" y="85385"/>
                    <a:pt x="79784" y="87584"/>
                  </a:cubicBezTo>
                  <a:cubicBezTo>
                    <a:pt x="79691" y="87657"/>
                    <a:pt x="79652" y="87781"/>
                    <a:pt x="79687" y="87894"/>
                  </a:cubicBezTo>
                  <a:lnTo>
                    <a:pt x="81407" y="93456"/>
                  </a:lnTo>
                  <a:lnTo>
                    <a:pt x="72665" y="98504"/>
                  </a:lnTo>
                  <a:lnTo>
                    <a:pt x="68677" y="94199"/>
                  </a:lnTo>
                  <a:cubicBezTo>
                    <a:pt x="68621" y="94139"/>
                    <a:pt x="68545" y="94108"/>
                    <a:pt x="68466" y="94108"/>
                  </a:cubicBezTo>
                  <a:cubicBezTo>
                    <a:pt x="68431" y="94108"/>
                    <a:pt x="68395" y="94114"/>
                    <a:pt x="68361" y="94127"/>
                  </a:cubicBezTo>
                  <a:cubicBezTo>
                    <a:pt x="65043" y="95433"/>
                    <a:pt x="61582" y="96345"/>
                    <a:pt x="58050" y="96841"/>
                  </a:cubicBezTo>
                  <a:cubicBezTo>
                    <a:pt x="57932" y="96858"/>
                    <a:pt x="57836" y="96946"/>
                    <a:pt x="57809" y="97061"/>
                  </a:cubicBezTo>
                  <a:lnTo>
                    <a:pt x="56519" y="102732"/>
                  </a:lnTo>
                  <a:lnTo>
                    <a:pt x="46424" y="102732"/>
                  </a:lnTo>
                  <a:lnTo>
                    <a:pt x="45124" y="97013"/>
                  </a:lnTo>
                  <a:cubicBezTo>
                    <a:pt x="45097" y="96898"/>
                    <a:pt x="45003" y="96811"/>
                    <a:pt x="44887" y="96794"/>
                  </a:cubicBezTo>
                  <a:cubicBezTo>
                    <a:pt x="41382" y="96273"/>
                    <a:pt x="37920" y="95329"/>
                    <a:pt x="34595" y="93989"/>
                  </a:cubicBezTo>
                  <a:cubicBezTo>
                    <a:pt x="34560" y="93974"/>
                    <a:pt x="34524" y="93967"/>
                    <a:pt x="34488" y="93967"/>
                  </a:cubicBezTo>
                  <a:cubicBezTo>
                    <a:pt x="34410" y="93967"/>
                    <a:pt x="34333" y="94000"/>
                    <a:pt x="34278" y="94059"/>
                  </a:cubicBezTo>
                  <a:lnTo>
                    <a:pt x="30328" y="98321"/>
                  </a:lnTo>
                  <a:lnTo>
                    <a:pt x="21586" y="93275"/>
                  </a:lnTo>
                  <a:lnTo>
                    <a:pt x="23322" y="87659"/>
                  </a:lnTo>
                  <a:cubicBezTo>
                    <a:pt x="23357" y="87547"/>
                    <a:pt x="23319" y="87424"/>
                    <a:pt x="23227" y="87351"/>
                  </a:cubicBezTo>
                  <a:cubicBezTo>
                    <a:pt x="20440" y="85128"/>
                    <a:pt x="17923" y="82588"/>
                    <a:pt x="15724" y="79784"/>
                  </a:cubicBezTo>
                  <a:cubicBezTo>
                    <a:pt x="15668" y="79713"/>
                    <a:pt x="15585" y="79674"/>
                    <a:pt x="15499" y="79674"/>
                  </a:cubicBezTo>
                  <a:cubicBezTo>
                    <a:pt x="15471" y="79674"/>
                    <a:pt x="15442" y="79678"/>
                    <a:pt x="15413" y="79687"/>
                  </a:cubicBezTo>
                  <a:lnTo>
                    <a:pt x="9849" y="81407"/>
                  </a:lnTo>
                  <a:lnTo>
                    <a:pt x="4802" y="72665"/>
                  </a:lnTo>
                  <a:lnTo>
                    <a:pt x="9107" y="68677"/>
                  </a:lnTo>
                  <a:cubicBezTo>
                    <a:pt x="9193" y="68596"/>
                    <a:pt x="9222" y="68471"/>
                    <a:pt x="9179" y="68361"/>
                  </a:cubicBezTo>
                  <a:cubicBezTo>
                    <a:pt x="7873" y="65042"/>
                    <a:pt x="6961" y="61580"/>
                    <a:pt x="6465" y="58048"/>
                  </a:cubicBezTo>
                  <a:cubicBezTo>
                    <a:pt x="6449" y="57931"/>
                    <a:pt x="6361" y="57835"/>
                    <a:pt x="6245" y="57809"/>
                  </a:cubicBezTo>
                  <a:lnTo>
                    <a:pt x="574" y="56519"/>
                  </a:lnTo>
                  <a:lnTo>
                    <a:pt x="574" y="46424"/>
                  </a:lnTo>
                  <a:lnTo>
                    <a:pt x="6293" y="45122"/>
                  </a:lnTo>
                  <a:cubicBezTo>
                    <a:pt x="6407" y="45097"/>
                    <a:pt x="6495" y="45002"/>
                    <a:pt x="6512" y="44885"/>
                  </a:cubicBezTo>
                  <a:cubicBezTo>
                    <a:pt x="7033" y="41380"/>
                    <a:pt x="7977" y="37917"/>
                    <a:pt x="9318" y="34593"/>
                  </a:cubicBezTo>
                  <a:cubicBezTo>
                    <a:pt x="9362" y="34483"/>
                    <a:pt x="9334" y="34357"/>
                    <a:pt x="9246" y="34276"/>
                  </a:cubicBezTo>
                  <a:lnTo>
                    <a:pt x="4984" y="30327"/>
                  </a:lnTo>
                  <a:lnTo>
                    <a:pt x="10032" y="21585"/>
                  </a:lnTo>
                  <a:lnTo>
                    <a:pt x="15646" y="23321"/>
                  </a:lnTo>
                  <a:cubicBezTo>
                    <a:pt x="15674" y="23329"/>
                    <a:pt x="15702" y="23333"/>
                    <a:pt x="15730" y="23333"/>
                  </a:cubicBezTo>
                  <a:cubicBezTo>
                    <a:pt x="15816" y="23333"/>
                    <a:pt x="15899" y="23295"/>
                    <a:pt x="15955" y="23226"/>
                  </a:cubicBezTo>
                  <a:cubicBezTo>
                    <a:pt x="18177" y="20439"/>
                    <a:pt x="20717" y="17920"/>
                    <a:pt x="23521" y="15721"/>
                  </a:cubicBezTo>
                  <a:cubicBezTo>
                    <a:pt x="23615" y="15648"/>
                    <a:pt x="23653" y="15524"/>
                    <a:pt x="23618" y="15411"/>
                  </a:cubicBezTo>
                  <a:lnTo>
                    <a:pt x="21898" y="9849"/>
                  </a:lnTo>
                  <a:lnTo>
                    <a:pt x="30641" y="4802"/>
                  </a:lnTo>
                  <a:lnTo>
                    <a:pt x="34630" y="9107"/>
                  </a:lnTo>
                  <a:cubicBezTo>
                    <a:pt x="34684" y="9167"/>
                    <a:pt x="34761" y="9198"/>
                    <a:pt x="34839" y="9198"/>
                  </a:cubicBezTo>
                  <a:cubicBezTo>
                    <a:pt x="34874" y="9198"/>
                    <a:pt x="34910" y="9192"/>
                    <a:pt x="34944" y="9179"/>
                  </a:cubicBezTo>
                  <a:cubicBezTo>
                    <a:pt x="38263" y="7873"/>
                    <a:pt x="41725" y="6961"/>
                    <a:pt x="45257" y="6465"/>
                  </a:cubicBezTo>
                  <a:cubicBezTo>
                    <a:pt x="45375" y="6448"/>
                    <a:pt x="45470" y="6360"/>
                    <a:pt x="45496" y="6245"/>
                  </a:cubicBezTo>
                  <a:lnTo>
                    <a:pt x="46786" y="574"/>
                  </a:lnTo>
                  <a:close/>
                  <a:moveTo>
                    <a:pt x="46556" y="1"/>
                  </a:moveTo>
                  <a:cubicBezTo>
                    <a:pt x="46423" y="1"/>
                    <a:pt x="46308" y="93"/>
                    <a:pt x="46279" y="223"/>
                  </a:cubicBezTo>
                  <a:lnTo>
                    <a:pt x="44983" y="5925"/>
                  </a:lnTo>
                  <a:cubicBezTo>
                    <a:pt x="41537" y="6424"/>
                    <a:pt x="38160" y="7313"/>
                    <a:pt x="34916" y="8574"/>
                  </a:cubicBezTo>
                  <a:lnTo>
                    <a:pt x="30905" y="4246"/>
                  </a:lnTo>
                  <a:cubicBezTo>
                    <a:pt x="30850" y="4185"/>
                    <a:pt x="30774" y="4154"/>
                    <a:pt x="30696" y="4154"/>
                  </a:cubicBezTo>
                  <a:cubicBezTo>
                    <a:pt x="30647" y="4154"/>
                    <a:pt x="30597" y="4166"/>
                    <a:pt x="30553" y="4192"/>
                  </a:cubicBezTo>
                  <a:lnTo>
                    <a:pt x="21414" y="9468"/>
                  </a:lnTo>
                  <a:cubicBezTo>
                    <a:pt x="21299" y="9535"/>
                    <a:pt x="21244" y="9673"/>
                    <a:pt x="21285" y="9801"/>
                  </a:cubicBezTo>
                  <a:lnTo>
                    <a:pt x="23014" y="15394"/>
                  </a:lnTo>
                  <a:cubicBezTo>
                    <a:pt x="20286" y="17551"/>
                    <a:pt x="17809" y="20007"/>
                    <a:pt x="15630" y="22717"/>
                  </a:cubicBezTo>
                  <a:lnTo>
                    <a:pt x="9982" y="20970"/>
                  </a:lnTo>
                  <a:cubicBezTo>
                    <a:pt x="9954" y="20961"/>
                    <a:pt x="9926" y="20957"/>
                    <a:pt x="9898" y="20957"/>
                  </a:cubicBezTo>
                  <a:cubicBezTo>
                    <a:pt x="9797" y="20957"/>
                    <a:pt x="9701" y="21010"/>
                    <a:pt x="9650" y="21101"/>
                  </a:cubicBezTo>
                  <a:lnTo>
                    <a:pt x="4373" y="30239"/>
                  </a:lnTo>
                  <a:cubicBezTo>
                    <a:pt x="4306" y="30355"/>
                    <a:pt x="4328" y="30501"/>
                    <a:pt x="4426" y="30592"/>
                  </a:cubicBezTo>
                  <a:lnTo>
                    <a:pt x="8713" y="34563"/>
                  </a:lnTo>
                  <a:cubicBezTo>
                    <a:pt x="7422" y="37797"/>
                    <a:pt x="6503" y="41167"/>
                    <a:pt x="5974" y="44608"/>
                  </a:cubicBezTo>
                  <a:lnTo>
                    <a:pt x="223" y="45916"/>
                  </a:lnTo>
                  <a:cubicBezTo>
                    <a:pt x="93" y="45946"/>
                    <a:pt x="0" y="46062"/>
                    <a:pt x="0" y="46196"/>
                  </a:cubicBezTo>
                  <a:lnTo>
                    <a:pt x="0" y="56748"/>
                  </a:lnTo>
                  <a:cubicBezTo>
                    <a:pt x="0" y="56881"/>
                    <a:pt x="93" y="56997"/>
                    <a:pt x="223" y="57027"/>
                  </a:cubicBezTo>
                  <a:lnTo>
                    <a:pt x="5925" y="58324"/>
                  </a:lnTo>
                  <a:cubicBezTo>
                    <a:pt x="6424" y="61769"/>
                    <a:pt x="7313" y="65145"/>
                    <a:pt x="8574" y="68389"/>
                  </a:cubicBezTo>
                  <a:lnTo>
                    <a:pt x="4246" y="72400"/>
                  </a:lnTo>
                  <a:cubicBezTo>
                    <a:pt x="4148" y="72490"/>
                    <a:pt x="4126" y="72637"/>
                    <a:pt x="4192" y="72753"/>
                  </a:cubicBezTo>
                  <a:lnTo>
                    <a:pt x="9468" y="81891"/>
                  </a:lnTo>
                  <a:cubicBezTo>
                    <a:pt x="9519" y="81982"/>
                    <a:pt x="9615" y="82035"/>
                    <a:pt x="9715" y="82035"/>
                  </a:cubicBezTo>
                  <a:cubicBezTo>
                    <a:pt x="9744" y="82035"/>
                    <a:pt x="9773" y="82031"/>
                    <a:pt x="9801" y="82022"/>
                  </a:cubicBezTo>
                  <a:lnTo>
                    <a:pt x="15394" y="80292"/>
                  </a:lnTo>
                  <a:cubicBezTo>
                    <a:pt x="17551" y="83019"/>
                    <a:pt x="20008" y="85496"/>
                    <a:pt x="22717" y="87676"/>
                  </a:cubicBezTo>
                  <a:lnTo>
                    <a:pt x="20970" y="93323"/>
                  </a:lnTo>
                  <a:cubicBezTo>
                    <a:pt x="20931" y="93451"/>
                    <a:pt x="20985" y="93589"/>
                    <a:pt x="21101" y="93656"/>
                  </a:cubicBezTo>
                  <a:lnTo>
                    <a:pt x="30239" y="98932"/>
                  </a:lnTo>
                  <a:cubicBezTo>
                    <a:pt x="30284" y="98958"/>
                    <a:pt x="30333" y="98971"/>
                    <a:pt x="30382" y="98971"/>
                  </a:cubicBezTo>
                  <a:cubicBezTo>
                    <a:pt x="30460" y="98971"/>
                    <a:pt x="30537" y="98939"/>
                    <a:pt x="30592" y="98879"/>
                  </a:cubicBezTo>
                  <a:lnTo>
                    <a:pt x="34564" y="94594"/>
                  </a:lnTo>
                  <a:cubicBezTo>
                    <a:pt x="37797" y="95884"/>
                    <a:pt x="41167" y="96802"/>
                    <a:pt x="44608" y="97332"/>
                  </a:cubicBezTo>
                  <a:lnTo>
                    <a:pt x="45916" y="103083"/>
                  </a:lnTo>
                  <a:cubicBezTo>
                    <a:pt x="45946" y="103212"/>
                    <a:pt x="46062" y="103305"/>
                    <a:pt x="46196" y="103305"/>
                  </a:cubicBezTo>
                  <a:lnTo>
                    <a:pt x="56748" y="103305"/>
                  </a:lnTo>
                  <a:cubicBezTo>
                    <a:pt x="56749" y="103305"/>
                    <a:pt x="56750" y="103305"/>
                    <a:pt x="56751" y="103305"/>
                  </a:cubicBezTo>
                  <a:cubicBezTo>
                    <a:pt x="56883" y="103305"/>
                    <a:pt x="56998" y="103213"/>
                    <a:pt x="57028" y="103083"/>
                  </a:cubicBezTo>
                  <a:lnTo>
                    <a:pt x="58325" y="97382"/>
                  </a:lnTo>
                  <a:cubicBezTo>
                    <a:pt x="61769" y="96882"/>
                    <a:pt x="65146" y="95993"/>
                    <a:pt x="68390" y="94732"/>
                  </a:cubicBezTo>
                  <a:lnTo>
                    <a:pt x="72401" y="99062"/>
                  </a:lnTo>
                  <a:cubicBezTo>
                    <a:pt x="72456" y="99122"/>
                    <a:pt x="72533" y="99153"/>
                    <a:pt x="72610" y="99153"/>
                  </a:cubicBezTo>
                  <a:cubicBezTo>
                    <a:pt x="72660" y="99153"/>
                    <a:pt x="72709" y="99141"/>
                    <a:pt x="72754" y="99115"/>
                  </a:cubicBezTo>
                  <a:lnTo>
                    <a:pt x="81893" y="93838"/>
                  </a:lnTo>
                  <a:cubicBezTo>
                    <a:pt x="82009" y="93771"/>
                    <a:pt x="82062" y="93633"/>
                    <a:pt x="82023" y="93505"/>
                  </a:cubicBezTo>
                  <a:lnTo>
                    <a:pt x="80293" y="87912"/>
                  </a:lnTo>
                  <a:cubicBezTo>
                    <a:pt x="83021" y="85755"/>
                    <a:pt x="85498" y="83299"/>
                    <a:pt x="87678" y="80589"/>
                  </a:cubicBezTo>
                  <a:lnTo>
                    <a:pt x="93325" y="82335"/>
                  </a:lnTo>
                  <a:cubicBezTo>
                    <a:pt x="93353" y="82344"/>
                    <a:pt x="93382" y="82348"/>
                    <a:pt x="93411" y="82348"/>
                  </a:cubicBezTo>
                  <a:cubicBezTo>
                    <a:pt x="93511" y="82348"/>
                    <a:pt x="93606" y="82296"/>
                    <a:pt x="93658" y="82206"/>
                  </a:cubicBezTo>
                  <a:lnTo>
                    <a:pt x="98933" y="73067"/>
                  </a:lnTo>
                  <a:cubicBezTo>
                    <a:pt x="99000" y="72951"/>
                    <a:pt x="98978" y="72805"/>
                    <a:pt x="98880" y="72714"/>
                  </a:cubicBezTo>
                  <a:lnTo>
                    <a:pt x="94595" y="68744"/>
                  </a:lnTo>
                  <a:cubicBezTo>
                    <a:pt x="95885" y="65509"/>
                    <a:pt x="96803" y="62139"/>
                    <a:pt x="97332" y="58699"/>
                  </a:cubicBezTo>
                  <a:lnTo>
                    <a:pt x="103083" y="57390"/>
                  </a:lnTo>
                  <a:cubicBezTo>
                    <a:pt x="103214" y="57360"/>
                    <a:pt x="103306" y="57244"/>
                    <a:pt x="103306" y="57111"/>
                  </a:cubicBezTo>
                  <a:lnTo>
                    <a:pt x="103306" y="46558"/>
                  </a:lnTo>
                  <a:cubicBezTo>
                    <a:pt x="103306" y="46424"/>
                    <a:pt x="103214" y="46308"/>
                    <a:pt x="103083" y="46279"/>
                  </a:cubicBezTo>
                  <a:lnTo>
                    <a:pt x="97382" y="44982"/>
                  </a:lnTo>
                  <a:cubicBezTo>
                    <a:pt x="96882" y="41537"/>
                    <a:pt x="95994" y="38161"/>
                    <a:pt x="94733" y="34917"/>
                  </a:cubicBezTo>
                  <a:lnTo>
                    <a:pt x="99061" y="30906"/>
                  </a:lnTo>
                  <a:cubicBezTo>
                    <a:pt x="99159" y="30815"/>
                    <a:pt x="99181" y="30668"/>
                    <a:pt x="99115" y="30552"/>
                  </a:cubicBezTo>
                  <a:lnTo>
                    <a:pt x="93838" y="21414"/>
                  </a:lnTo>
                  <a:cubicBezTo>
                    <a:pt x="93786" y="21324"/>
                    <a:pt x="93689" y="21271"/>
                    <a:pt x="93589" y="21271"/>
                  </a:cubicBezTo>
                  <a:cubicBezTo>
                    <a:pt x="93561" y="21271"/>
                    <a:pt x="93533" y="21275"/>
                    <a:pt x="93505" y="21283"/>
                  </a:cubicBezTo>
                  <a:lnTo>
                    <a:pt x="87913" y="23013"/>
                  </a:lnTo>
                  <a:cubicBezTo>
                    <a:pt x="85755" y="20286"/>
                    <a:pt x="83299" y="17809"/>
                    <a:pt x="80590" y="15630"/>
                  </a:cubicBezTo>
                  <a:lnTo>
                    <a:pt x="82335" y="9982"/>
                  </a:lnTo>
                  <a:cubicBezTo>
                    <a:pt x="82376" y="9854"/>
                    <a:pt x="82321" y="9717"/>
                    <a:pt x="82206" y="9650"/>
                  </a:cubicBezTo>
                  <a:lnTo>
                    <a:pt x="73067" y="4373"/>
                  </a:lnTo>
                  <a:cubicBezTo>
                    <a:pt x="73022" y="4347"/>
                    <a:pt x="72973" y="4335"/>
                    <a:pt x="72924" y="4335"/>
                  </a:cubicBezTo>
                  <a:cubicBezTo>
                    <a:pt x="72846" y="4335"/>
                    <a:pt x="72769" y="4366"/>
                    <a:pt x="72713" y="4426"/>
                  </a:cubicBezTo>
                  <a:lnTo>
                    <a:pt x="68743" y="8712"/>
                  </a:lnTo>
                  <a:cubicBezTo>
                    <a:pt x="65509" y="7421"/>
                    <a:pt x="62139" y="6503"/>
                    <a:pt x="58698" y="5974"/>
                  </a:cubicBezTo>
                  <a:lnTo>
                    <a:pt x="57389" y="223"/>
                  </a:lnTo>
                  <a:cubicBezTo>
                    <a:pt x="57360" y="93"/>
                    <a:pt x="57246" y="1"/>
                    <a:pt x="57113" y="1"/>
                  </a:cubicBezTo>
                  <a:cubicBezTo>
                    <a:pt x="57112" y="1"/>
                    <a:pt x="57111" y="1"/>
                    <a:pt x="57110" y="1"/>
                  </a:cubicBezTo>
                  <a:lnTo>
                    <a:pt x="46558" y="1"/>
                  </a:lnTo>
                  <a:cubicBezTo>
                    <a:pt x="46557" y="1"/>
                    <a:pt x="46557" y="1"/>
                    <a:pt x="46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3" name="Google Shape;533;p29"/>
          <p:cNvSpPr txBox="1"/>
          <p:nvPr>
            <p:ph idx="3" type="body"/>
          </p:nvPr>
        </p:nvSpPr>
        <p:spPr>
          <a:xfrm>
            <a:off x="4813550" y="3021800"/>
            <a:ext cx="3744600" cy="10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Combine all resources for the software development lifecycle into a single workflow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Eliminate waste and delays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Continuous </a:t>
            </a:r>
            <a:r>
              <a:rPr lang="en"/>
              <a:t>improvement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Reduce risks by “shifting left”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0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</a:t>
            </a:r>
            <a:endParaRPr/>
          </a:p>
        </p:txBody>
      </p:sp>
      <p:sp>
        <p:nvSpPr>
          <p:cNvPr id="539" name="Google Shape;539;p30"/>
          <p:cNvSpPr txBox="1"/>
          <p:nvPr>
            <p:ph idx="4294967295" type="title"/>
          </p:nvPr>
        </p:nvSpPr>
        <p:spPr>
          <a:xfrm>
            <a:off x="285725" y="1118750"/>
            <a:ext cx="3464400" cy="3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Cross-team Collaboration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Communication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Continuous Improvement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Continuous Learning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Shared responsibility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Automation</a:t>
            </a:r>
            <a:endParaRPr sz="1800"/>
          </a:p>
        </p:txBody>
      </p:sp>
      <p:pic>
        <p:nvPicPr>
          <p:cNvPr id="540" name="Google Shape;5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0746" y="1038900"/>
            <a:ext cx="4878000" cy="319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1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Tooling</a:t>
            </a:r>
            <a:endParaRPr/>
          </a:p>
        </p:txBody>
      </p:sp>
      <p:sp>
        <p:nvSpPr>
          <p:cNvPr id="546" name="Google Shape;546;p31"/>
          <p:cNvSpPr/>
          <p:nvPr/>
        </p:nvSpPr>
        <p:spPr>
          <a:xfrm>
            <a:off x="3650822" y="2633495"/>
            <a:ext cx="12710" cy="35957"/>
          </a:xfrm>
          <a:custGeom>
            <a:rect b="b" l="l" r="r" t="t"/>
            <a:pathLst>
              <a:path extrusionOk="0" h="1887" w="667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1"/>
          <p:cNvSpPr/>
          <p:nvPr/>
        </p:nvSpPr>
        <p:spPr>
          <a:xfrm>
            <a:off x="2789410" y="771371"/>
            <a:ext cx="4039167" cy="3891256"/>
          </a:xfrm>
          <a:custGeom>
            <a:rect b="b" l="l" r="r" t="t"/>
            <a:pathLst>
              <a:path extrusionOk="0" h="197626" w="205138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8" name="Google Shape;548;p31"/>
          <p:cNvGrpSpPr/>
          <p:nvPr/>
        </p:nvGrpSpPr>
        <p:grpSpPr>
          <a:xfrm>
            <a:off x="3062038" y="647304"/>
            <a:ext cx="3694120" cy="4125705"/>
            <a:chOff x="4749388" y="610304"/>
            <a:chExt cx="3694120" cy="4125705"/>
          </a:xfrm>
        </p:grpSpPr>
        <p:grpSp>
          <p:nvGrpSpPr>
            <p:cNvPr id="549" name="Google Shape;549;p31"/>
            <p:cNvGrpSpPr/>
            <p:nvPr/>
          </p:nvGrpSpPr>
          <p:grpSpPr>
            <a:xfrm>
              <a:off x="4749388" y="610304"/>
              <a:ext cx="3414364" cy="4125705"/>
              <a:chOff x="4749388" y="610304"/>
              <a:chExt cx="3414364" cy="4125705"/>
            </a:xfrm>
          </p:grpSpPr>
          <p:sp>
            <p:nvSpPr>
              <p:cNvPr id="550" name="Google Shape;550;p31"/>
              <p:cNvSpPr/>
              <p:nvPr/>
            </p:nvSpPr>
            <p:spPr>
              <a:xfrm>
                <a:off x="7913197" y="4599163"/>
                <a:ext cx="177072" cy="63421"/>
              </a:xfrm>
              <a:custGeom>
                <a:rect b="b" l="l" r="r" t="t"/>
                <a:pathLst>
                  <a:path extrusionOk="0" h="3221" w="8993">
                    <a:moveTo>
                      <a:pt x="337" y="0"/>
                    </a:moveTo>
                    <a:cubicBezTo>
                      <a:pt x="209" y="0"/>
                      <a:pt x="90" y="82"/>
                      <a:pt x="50" y="211"/>
                    </a:cubicBezTo>
                    <a:cubicBezTo>
                      <a:pt x="0" y="369"/>
                      <a:pt x="89" y="537"/>
                      <a:pt x="247" y="587"/>
                    </a:cubicBezTo>
                    <a:lnTo>
                      <a:pt x="8583" y="3205"/>
                    </a:lnTo>
                    <a:cubicBezTo>
                      <a:pt x="8612" y="3214"/>
                      <a:pt x="8643" y="3219"/>
                      <a:pt x="8673" y="3220"/>
                    </a:cubicBezTo>
                    <a:cubicBezTo>
                      <a:pt x="8822" y="3219"/>
                      <a:pt x="8947" y="3111"/>
                      <a:pt x="8970" y="2964"/>
                    </a:cubicBezTo>
                    <a:cubicBezTo>
                      <a:pt x="8992" y="2818"/>
                      <a:pt x="8905" y="2677"/>
                      <a:pt x="8763" y="2633"/>
                    </a:cubicBezTo>
                    <a:lnTo>
                      <a:pt x="427" y="14"/>
                    </a:lnTo>
                    <a:cubicBezTo>
                      <a:pt x="397" y="5"/>
                      <a:pt x="367" y="0"/>
                      <a:pt x="33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31"/>
              <p:cNvSpPr/>
              <p:nvPr/>
            </p:nvSpPr>
            <p:spPr>
              <a:xfrm>
                <a:off x="4749388" y="3605665"/>
                <a:ext cx="3058015" cy="968079"/>
              </a:xfrm>
              <a:custGeom>
                <a:rect b="b" l="l" r="r" t="t"/>
                <a:pathLst>
                  <a:path extrusionOk="0" h="49166" w="155308">
                    <a:moveTo>
                      <a:pt x="335" y="1"/>
                    </a:moveTo>
                    <a:cubicBezTo>
                      <a:pt x="207" y="1"/>
                      <a:pt x="89" y="84"/>
                      <a:pt x="51" y="213"/>
                    </a:cubicBezTo>
                    <a:cubicBezTo>
                      <a:pt x="1" y="370"/>
                      <a:pt x="89" y="539"/>
                      <a:pt x="247" y="589"/>
                    </a:cubicBezTo>
                    <a:lnTo>
                      <a:pt x="154899" y="49152"/>
                    </a:lnTo>
                    <a:cubicBezTo>
                      <a:pt x="154929" y="49161"/>
                      <a:pt x="154958" y="49166"/>
                      <a:pt x="154989" y="49166"/>
                    </a:cubicBezTo>
                    <a:cubicBezTo>
                      <a:pt x="155137" y="49165"/>
                      <a:pt x="155263" y="49057"/>
                      <a:pt x="155285" y="48911"/>
                    </a:cubicBezTo>
                    <a:cubicBezTo>
                      <a:pt x="155308" y="48764"/>
                      <a:pt x="155220" y="48623"/>
                      <a:pt x="155079" y="48579"/>
                    </a:cubicBezTo>
                    <a:lnTo>
                      <a:pt x="428" y="16"/>
                    </a:lnTo>
                    <a:cubicBezTo>
                      <a:pt x="397" y="6"/>
                      <a:pt x="366" y="1"/>
                      <a:pt x="335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31"/>
              <p:cNvSpPr/>
              <p:nvPr/>
            </p:nvSpPr>
            <p:spPr>
              <a:xfrm>
                <a:off x="5144546" y="3926553"/>
                <a:ext cx="1499787" cy="803529"/>
              </a:xfrm>
              <a:custGeom>
                <a:rect b="b" l="l" r="r" t="t"/>
                <a:pathLst>
                  <a:path extrusionOk="0" h="40809" w="76170">
                    <a:moveTo>
                      <a:pt x="16891" y="0"/>
                    </a:moveTo>
                    <a:lnTo>
                      <a:pt x="0" y="20778"/>
                    </a:lnTo>
                    <a:lnTo>
                      <a:pt x="57401" y="40808"/>
                    </a:lnTo>
                    <a:lnTo>
                      <a:pt x="76170" y="20029"/>
                    </a:lnTo>
                    <a:lnTo>
                      <a:pt x="16891" y="0"/>
                    </a:ln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31"/>
              <p:cNvSpPr/>
              <p:nvPr/>
            </p:nvSpPr>
            <p:spPr>
              <a:xfrm>
                <a:off x="5137379" y="3920626"/>
                <a:ext cx="1514200" cy="815383"/>
              </a:xfrm>
              <a:custGeom>
                <a:rect b="b" l="l" r="r" t="t"/>
                <a:pathLst>
                  <a:path extrusionOk="0" h="41411" w="76902">
                    <a:moveTo>
                      <a:pt x="17357" y="653"/>
                    </a:moveTo>
                    <a:lnTo>
                      <a:pt x="76004" y="20468"/>
                    </a:lnTo>
                    <a:lnTo>
                      <a:pt x="57675" y="40760"/>
                    </a:lnTo>
                    <a:lnTo>
                      <a:pt x="867" y="20936"/>
                    </a:lnTo>
                    <a:lnTo>
                      <a:pt x="17357" y="653"/>
                    </a:lnTo>
                    <a:close/>
                    <a:moveTo>
                      <a:pt x="17258" y="0"/>
                    </a:moveTo>
                    <a:cubicBezTo>
                      <a:pt x="17168" y="0"/>
                      <a:pt x="17081" y="40"/>
                      <a:pt x="17023" y="112"/>
                    </a:cubicBezTo>
                    <a:lnTo>
                      <a:pt x="131" y="20890"/>
                    </a:lnTo>
                    <a:cubicBezTo>
                      <a:pt x="0" y="21051"/>
                      <a:pt x="69" y="21294"/>
                      <a:pt x="266" y="21362"/>
                    </a:cubicBezTo>
                    <a:lnTo>
                      <a:pt x="57665" y="41394"/>
                    </a:lnTo>
                    <a:cubicBezTo>
                      <a:pt x="57697" y="41404"/>
                      <a:pt x="57731" y="41410"/>
                      <a:pt x="57765" y="41410"/>
                    </a:cubicBezTo>
                    <a:cubicBezTo>
                      <a:pt x="57850" y="41410"/>
                      <a:pt x="57931" y="41373"/>
                      <a:pt x="57988" y="41309"/>
                    </a:cubicBezTo>
                    <a:lnTo>
                      <a:pt x="76757" y="20531"/>
                    </a:lnTo>
                    <a:cubicBezTo>
                      <a:pt x="76901" y="20371"/>
                      <a:pt x="76835" y="20115"/>
                      <a:pt x="76630" y="20045"/>
                    </a:cubicBezTo>
                    <a:lnTo>
                      <a:pt x="17352" y="16"/>
                    </a:lnTo>
                    <a:cubicBezTo>
                      <a:pt x="17321" y="5"/>
                      <a:pt x="17289" y="0"/>
                      <a:pt x="17258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31"/>
              <p:cNvSpPr/>
              <p:nvPr/>
            </p:nvSpPr>
            <p:spPr>
              <a:xfrm>
                <a:off x="5351606" y="4040164"/>
                <a:ext cx="1136034" cy="581091"/>
              </a:xfrm>
              <a:custGeom>
                <a:rect b="b" l="l" r="r" t="t"/>
                <a:pathLst>
                  <a:path extrusionOk="0" h="29512" w="57696">
                    <a:moveTo>
                      <a:pt x="12601" y="1"/>
                    </a:moveTo>
                    <a:lnTo>
                      <a:pt x="1" y="14591"/>
                    </a:lnTo>
                    <a:lnTo>
                      <a:pt x="45096" y="29512"/>
                    </a:lnTo>
                    <a:lnTo>
                      <a:pt x="57696" y="15917"/>
                    </a:lnTo>
                    <a:lnTo>
                      <a:pt x="12601" y="1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31"/>
              <p:cNvSpPr/>
              <p:nvPr/>
            </p:nvSpPr>
            <p:spPr>
              <a:xfrm>
                <a:off x="5344380" y="4034257"/>
                <a:ext cx="1150506" cy="592925"/>
              </a:xfrm>
              <a:custGeom>
                <a:rect b="b" l="l" r="r" t="t"/>
                <a:pathLst>
                  <a:path extrusionOk="0" h="30113" w="58431">
                    <a:moveTo>
                      <a:pt x="13063" y="653"/>
                    </a:moveTo>
                    <a:lnTo>
                      <a:pt x="57533" y="16349"/>
                    </a:lnTo>
                    <a:lnTo>
                      <a:pt x="45374" y="29466"/>
                    </a:lnTo>
                    <a:lnTo>
                      <a:pt x="891" y="14747"/>
                    </a:lnTo>
                    <a:lnTo>
                      <a:pt x="13063" y="653"/>
                    </a:lnTo>
                    <a:close/>
                    <a:moveTo>
                      <a:pt x="12969" y="1"/>
                    </a:moveTo>
                    <a:cubicBezTo>
                      <a:pt x="12883" y="1"/>
                      <a:pt x="12799" y="37"/>
                      <a:pt x="12740" y="104"/>
                    </a:cubicBezTo>
                    <a:lnTo>
                      <a:pt x="140" y="14695"/>
                    </a:lnTo>
                    <a:cubicBezTo>
                      <a:pt x="0" y="14856"/>
                      <a:pt x="70" y="15108"/>
                      <a:pt x="274" y="15176"/>
                    </a:cubicBezTo>
                    <a:lnTo>
                      <a:pt x="45368" y="30097"/>
                    </a:lnTo>
                    <a:cubicBezTo>
                      <a:pt x="45399" y="30108"/>
                      <a:pt x="45431" y="30113"/>
                      <a:pt x="45463" y="30113"/>
                    </a:cubicBezTo>
                    <a:cubicBezTo>
                      <a:pt x="45546" y="30113"/>
                      <a:pt x="45625" y="30077"/>
                      <a:pt x="45682" y="30016"/>
                    </a:cubicBezTo>
                    <a:lnTo>
                      <a:pt x="58283" y="16421"/>
                    </a:lnTo>
                    <a:cubicBezTo>
                      <a:pt x="58430" y="16263"/>
                      <a:pt x="58366" y="16006"/>
                      <a:pt x="58162" y="15934"/>
                    </a:cubicBezTo>
                    <a:lnTo>
                      <a:pt x="13067" y="17"/>
                    </a:lnTo>
                    <a:cubicBezTo>
                      <a:pt x="13035" y="6"/>
                      <a:pt x="13002" y="1"/>
                      <a:pt x="1296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31"/>
              <p:cNvSpPr/>
              <p:nvPr/>
            </p:nvSpPr>
            <p:spPr>
              <a:xfrm>
                <a:off x="5327762" y="1230441"/>
                <a:ext cx="2829965" cy="2851368"/>
              </a:xfrm>
              <a:custGeom>
                <a:rect b="b" l="l" r="r" t="t"/>
                <a:pathLst>
                  <a:path extrusionOk="0" h="144813" w="143726">
                    <a:moveTo>
                      <a:pt x="90746" y="0"/>
                    </a:moveTo>
                    <a:cubicBezTo>
                      <a:pt x="89662" y="0"/>
                      <a:pt x="88308" y="521"/>
                      <a:pt x="86998" y="974"/>
                    </a:cubicBezTo>
                    <a:cubicBezTo>
                      <a:pt x="84084" y="1983"/>
                      <a:pt x="76236" y="9607"/>
                      <a:pt x="74442" y="14428"/>
                    </a:cubicBezTo>
                    <a:cubicBezTo>
                      <a:pt x="72648" y="19249"/>
                      <a:pt x="74218" y="20818"/>
                      <a:pt x="77357" y="23733"/>
                    </a:cubicBezTo>
                    <a:cubicBezTo>
                      <a:pt x="80496" y="26647"/>
                      <a:pt x="84308" y="32590"/>
                      <a:pt x="86326" y="38195"/>
                    </a:cubicBezTo>
                    <a:cubicBezTo>
                      <a:pt x="88344" y="43801"/>
                      <a:pt x="90922" y="49182"/>
                      <a:pt x="95070" y="50640"/>
                    </a:cubicBezTo>
                    <a:cubicBezTo>
                      <a:pt x="95070" y="50640"/>
                      <a:pt x="88456" y="53778"/>
                      <a:pt x="84083" y="56918"/>
                    </a:cubicBezTo>
                    <a:cubicBezTo>
                      <a:pt x="79711" y="60056"/>
                      <a:pt x="77581" y="61515"/>
                      <a:pt x="77581" y="61515"/>
                    </a:cubicBezTo>
                    <a:cubicBezTo>
                      <a:pt x="77581" y="61515"/>
                      <a:pt x="71638" y="63196"/>
                      <a:pt x="69396" y="66110"/>
                    </a:cubicBezTo>
                    <a:cubicBezTo>
                      <a:pt x="67154" y="69026"/>
                      <a:pt x="66258" y="70931"/>
                      <a:pt x="66258" y="70931"/>
                    </a:cubicBezTo>
                    <a:cubicBezTo>
                      <a:pt x="66258" y="70931"/>
                      <a:pt x="45965" y="74408"/>
                      <a:pt x="39687" y="79788"/>
                    </a:cubicBezTo>
                    <a:cubicBezTo>
                      <a:pt x="39687" y="79788"/>
                      <a:pt x="30382" y="82255"/>
                      <a:pt x="26458" y="85955"/>
                    </a:cubicBezTo>
                    <a:cubicBezTo>
                      <a:pt x="22535" y="89654"/>
                      <a:pt x="20741" y="96493"/>
                      <a:pt x="20741" y="96493"/>
                    </a:cubicBezTo>
                    <a:cubicBezTo>
                      <a:pt x="20741" y="96493"/>
                      <a:pt x="15472" y="100978"/>
                      <a:pt x="13004" y="102323"/>
                    </a:cubicBezTo>
                    <a:cubicBezTo>
                      <a:pt x="10537" y="103668"/>
                      <a:pt x="6502" y="106247"/>
                      <a:pt x="4484" y="112301"/>
                    </a:cubicBezTo>
                    <a:cubicBezTo>
                      <a:pt x="2466" y="118355"/>
                      <a:pt x="0" y="132033"/>
                      <a:pt x="0" y="132033"/>
                    </a:cubicBezTo>
                    <a:lnTo>
                      <a:pt x="6278" y="134947"/>
                    </a:lnTo>
                    <a:cubicBezTo>
                      <a:pt x="6278" y="134947"/>
                      <a:pt x="6391" y="131359"/>
                      <a:pt x="11997" y="125866"/>
                    </a:cubicBezTo>
                    <a:cubicBezTo>
                      <a:pt x="17602" y="120373"/>
                      <a:pt x="21077" y="111068"/>
                      <a:pt x="21526" y="110844"/>
                    </a:cubicBezTo>
                    <a:cubicBezTo>
                      <a:pt x="21975" y="110619"/>
                      <a:pt x="31840" y="104116"/>
                      <a:pt x="31840" y="104116"/>
                    </a:cubicBezTo>
                    <a:cubicBezTo>
                      <a:pt x="31840" y="104116"/>
                      <a:pt x="39463" y="109386"/>
                      <a:pt x="48096" y="110843"/>
                    </a:cubicBezTo>
                    <a:cubicBezTo>
                      <a:pt x="50834" y="111305"/>
                      <a:pt x="53662" y="111463"/>
                      <a:pt x="56248" y="111463"/>
                    </a:cubicBezTo>
                    <a:cubicBezTo>
                      <a:pt x="61815" y="111463"/>
                      <a:pt x="66258" y="110731"/>
                      <a:pt x="66258" y="110731"/>
                    </a:cubicBezTo>
                    <a:lnTo>
                      <a:pt x="66258" y="110731"/>
                    </a:lnTo>
                    <a:lnTo>
                      <a:pt x="63568" y="119027"/>
                    </a:lnTo>
                    <a:cubicBezTo>
                      <a:pt x="63568" y="119027"/>
                      <a:pt x="57401" y="121718"/>
                      <a:pt x="55831" y="124969"/>
                    </a:cubicBezTo>
                    <a:cubicBezTo>
                      <a:pt x="54261" y="128220"/>
                      <a:pt x="46863" y="140553"/>
                      <a:pt x="46863" y="140553"/>
                    </a:cubicBezTo>
                    <a:lnTo>
                      <a:pt x="52132" y="144813"/>
                    </a:lnTo>
                    <a:cubicBezTo>
                      <a:pt x="52132" y="144813"/>
                      <a:pt x="57625" y="140553"/>
                      <a:pt x="65361" y="136629"/>
                    </a:cubicBezTo>
                    <a:cubicBezTo>
                      <a:pt x="73097" y="132705"/>
                      <a:pt x="75003" y="129902"/>
                      <a:pt x="77245" y="125306"/>
                    </a:cubicBezTo>
                    <a:cubicBezTo>
                      <a:pt x="79487" y="120710"/>
                      <a:pt x="82290" y="111964"/>
                      <a:pt x="82403" y="111179"/>
                    </a:cubicBezTo>
                    <a:cubicBezTo>
                      <a:pt x="82515" y="110395"/>
                      <a:pt x="84756" y="108378"/>
                      <a:pt x="85093" y="103557"/>
                    </a:cubicBezTo>
                    <a:lnTo>
                      <a:pt x="85430" y="98736"/>
                    </a:lnTo>
                    <a:lnTo>
                      <a:pt x="97200" y="88197"/>
                    </a:lnTo>
                    <a:cubicBezTo>
                      <a:pt x="97200" y="88197"/>
                      <a:pt x="106506" y="84497"/>
                      <a:pt x="114241" y="75976"/>
                    </a:cubicBezTo>
                    <a:cubicBezTo>
                      <a:pt x="121976" y="67456"/>
                      <a:pt x="123211" y="63309"/>
                      <a:pt x="123994" y="55685"/>
                    </a:cubicBezTo>
                    <a:cubicBezTo>
                      <a:pt x="124779" y="48061"/>
                      <a:pt x="127919" y="17903"/>
                      <a:pt x="128030" y="17455"/>
                    </a:cubicBezTo>
                    <a:cubicBezTo>
                      <a:pt x="128143" y="17007"/>
                      <a:pt x="129152" y="14764"/>
                      <a:pt x="130498" y="14540"/>
                    </a:cubicBezTo>
                    <a:cubicBezTo>
                      <a:pt x="130520" y="14537"/>
                      <a:pt x="130545" y="14535"/>
                      <a:pt x="130571" y="14535"/>
                    </a:cubicBezTo>
                    <a:cubicBezTo>
                      <a:pt x="132093" y="14535"/>
                      <a:pt x="139259" y="20830"/>
                      <a:pt x="140251" y="21491"/>
                    </a:cubicBezTo>
                    <a:cubicBezTo>
                      <a:pt x="140681" y="21777"/>
                      <a:pt x="141293" y="22002"/>
                      <a:pt x="141873" y="22002"/>
                    </a:cubicBezTo>
                    <a:cubicBezTo>
                      <a:pt x="142653" y="22002"/>
                      <a:pt x="143373" y="21592"/>
                      <a:pt x="143502" y="20369"/>
                    </a:cubicBezTo>
                    <a:cubicBezTo>
                      <a:pt x="143726" y="18240"/>
                      <a:pt x="141933" y="12971"/>
                      <a:pt x="136215" y="7252"/>
                    </a:cubicBezTo>
                    <a:cubicBezTo>
                      <a:pt x="132047" y="3084"/>
                      <a:pt x="128712" y="1478"/>
                      <a:pt x="126690" y="1478"/>
                    </a:cubicBezTo>
                    <a:cubicBezTo>
                      <a:pt x="125938" y="1478"/>
                      <a:pt x="125368" y="1700"/>
                      <a:pt x="125003" y="2095"/>
                    </a:cubicBezTo>
                    <a:cubicBezTo>
                      <a:pt x="123659" y="3552"/>
                      <a:pt x="124555" y="6691"/>
                      <a:pt x="123659" y="11288"/>
                    </a:cubicBezTo>
                    <a:cubicBezTo>
                      <a:pt x="122761" y="15885"/>
                      <a:pt x="117157" y="32478"/>
                      <a:pt x="114354" y="40326"/>
                    </a:cubicBezTo>
                    <a:cubicBezTo>
                      <a:pt x="111550" y="48174"/>
                      <a:pt x="112447" y="58825"/>
                      <a:pt x="112447" y="58825"/>
                    </a:cubicBezTo>
                    <a:cubicBezTo>
                      <a:pt x="112447" y="58825"/>
                      <a:pt x="108635" y="60169"/>
                      <a:pt x="105945" y="62187"/>
                    </a:cubicBezTo>
                    <a:cubicBezTo>
                      <a:pt x="103254" y="64204"/>
                      <a:pt x="99106" y="67008"/>
                      <a:pt x="99106" y="67008"/>
                    </a:cubicBezTo>
                    <a:lnTo>
                      <a:pt x="97985" y="66447"/>
                    </a:lnTo>
                    <a:cubicBezTo>
                      <a:pt x="97985" y="66447"/>
                      <a:pt x="104263" y="60169"/>
                      <a:pt x="106169" y="56581"/>
                    </a:cubicBezTo>
                    <a:cubicBezTo>
                      <a:pt x="108075" y="52993"/>
                      <a:pt x="108635" y="52769"/>
                      <a:pt x="107626" y="50640"/>
                    </a:cubicBezTo>
                    <a:cubicBezTo>
                      <a:pt x="106617" y="48509"/>
                      <a:pt x="98433" y="38195"/>
                      <a:pt x="94845" y="33599"/>
                    </a:cubicBezTo>
                    <a:cubicBezTo>
                      <a:pt x="91258" y="29002"/>
                      <a:pt x="86886" y="21267"/>
                      <a:pt x="85989" y="19025"/>
                    </a:cubicBezTo>
                    <a:cubicBezTo>
                      <a:pt x="85093" y="16782"/>
                      <a:pt x="85205" y="14540"/>
                      <a:pt x="85878" y="12971"/>
                    </a:cubicBezTo>
                    <a:cubicBezTo>
                      <a:pt x="86550" y="11401"/>
                      <a:pt x="92828" y="8261"/>
                      <a:pt x="92941" y="3440"/>
                    </a:cubicBezTo>
                    <a:cubicBezTo>
                      <a:pt x="93002" y="784"/>
                      <a:pt x="92077" y="0"/>
                      <a:pt x="90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31"/>
              <p:cNvSpPr/>
              <p:nvPr/>
            </p:nvSpPr>
            <p:spPr>
              <a:xfrm>
                <a:off x="5321461" y="1224534"/>
                <a:ext cx="2842291" cy="2863221"/>
              </a:xfrm>
              <a:custGeom>
                <a:rect b="b" l="l" r="r" t="t"/>
                <a:pathLst>
                  <a:path extrusionOk="0" h="145415" w="144352">
                    <a:moveTo>
                      <a:pt x="91065" y="603"/>
                    </a:moveTo>
                    <a:cubicBezTo>
                      <a:pt x="91483" y="603"/>
                      <a:pt x="91848" y="687"/>
                      <a:pt x="92136" y="896"/>
                    </a:cubicBezTo>
                    <a:cubicBezTo>
                      <a:pt x="92717" y="1318"/>
                      <a:pt x="92993" y="2272"/>
                      <a:pt x="92959" y="3734"/>
                    </a:cubicBezTo>
                    <a:cubicBezTo>
                      <a:pt x="92886" y="6901"/>
                      <a:pt x="90026" y="9320"/>
                      <a:pt x="87940" y="11087"/>
                    </a:cubicBezTo>
                    <a:cubicBezTo>
                      <a:pt x="86946" y="11928"/>
                      <a:pt x="86160" y="12592"/>
                      <a:pt x="85921" y="13152"/>
                    </a:cubicBezTo>
                    <a:cubicBezTo>
                      <a:pt x="85142" y="14970"/>
                      <a:pt x="85182" y="17318"/>
                      <a:pt x="86030" y="19436"/>
                    </a:cubicBezTo>
                    <a:cubicBezTo>
                      <a:pt x="86941" y="21716"/>
                      <a:pt x="91326" y="29468"/>
                      <a:pt x="94929" y="34085"/>
                    </a:cubicBezTo>
                    <a:lnTo>
                      <a:pt x="96559" y="36168"/>
                    </a:lnTo>
                    <a:cubicBezTo>
                      <a:pt x="100394" y="41060"/>
                      <a:pt x="106812" y="49249"/>
                      <a:pt x="107674" y="51069"/>
                    </a:cubicBezTo>
                    <a:cubicBezTo>
                      <a:pt x="108449" y="52705"/>
                      <a:pt x="108264" y="53039"/>
                      <a:pt x="107063" y="55204"/>
                    </a:cubicBezTo>
                    <a:cubicBezTo>
                      <a:pt x="106820" y="55639"/>
                      <a:pt x="106540" y="56144"/>
                      <a:pt x="106222" y="56741"/>
                    </a:cubicBezTo>
                    <a:cubicBezTo>
                      <a:pt x="104361" y="60247"/>
                      <a:pt x="98154" y="66473"/>
                      <a:pt x="98091" y="66536"/>
                    </a:cubicBezTo>
                    <a:cubicBezTo>
                      <a:pt x="97947" y="66681"/>
                      <a:pt x="97987" y="66925"/>
                      <a:pt x="98169" y="67016"/>
                    </a:cubicBezTo>
                    <a:lnTo>
                      <a:pt x="99291" y="67577"/>
                    </a:lnTo>
                    <a:cubicBezTo>
                      <a:pt x="99334" y="67598"/>
                      <a:pt x="99380" y="67609"/>
                      <a:pt x="99426" y="67609"/>
                    </a:cubicBezTo>
                    <a:cubicBezTo>
                      <a:pt x="99484" y="67609"/>
                      <a:pt x="99543" y="67592"/>
                      <a:pt x="99593" y="67557"/>
                    </a:cubicBezTo>
                    <a:cubicBezTo>
                      <a:pt x="99635" y="67530"/>
                      <a:pt x="103779" y="64728"/>
                      <a:pt x="106444" y="62728"/>
                    </a:cubicBezTo>
                    <a:cubicBezTo>
                      <a:pt x="109066" y="60762"/>
                      <a:pt x="112829" y="59421"/>
                      <a:pt x="112866" y="59408"/>
                    </a:cubicBezTo>
                    <a:cubicBezTo>
                      <a:pt x="112995" y="59363"/>
                      <a:pt x="113077" y="59236"/>
                      <a:pt x="113066" y="59100"/>
                    </a:cubicBezTo>
                    <a:cubicBezTo>
                      <a:pt x="113057" y="58994"/>
                      <a:pt x="112206" y="48425"/>
                      <a:pt x="114955" y="40727"/>
                    </a:cubicBezTo>
                    <a:cubicBezTo>
                      <a:pt x="117754" y="32890"/>
                      <a:pt x="123361" y="16314"/>
                      <a:pt x="124273" y="11647"/>
                    </a:cubicBezTo>
                    <a:cubicBezTo>
                      <a:pt x="124665" y="9634"/>
                      <a:pt x="124720" y="7878"/>
                      <a:pt x="124762" y="6468"/>
                    </a:cubicBezTo>
                    <a:cubicBezTo>
                      <a:pt x="124818" y="4654"/>
                      <a:pt x="124857" y="3344"/>
                      <a:pt x="125544" y="2600"/>
                    </a:cubicBezTo>
                    <a:cubicBezTo>
                      <a:pt x="125846" y="2272"/>
                      <a:pt x="126330" y="2092"/>
                      <a:pt x="126942" y="2080"/>
                    </a:cubicBezTo>
                    <a:cubicBezTo>
                      <a:pt x="126966" y="2080"/>
                      <a:pt x="126991" y="2080"/>
                      <a:pt x="127015" y="2080"/>
                    </a:cubicBezTo>
                    <a:cubicBezTo>
                      <a:pt x="129303" y="2080"/>
                      <a:pt x="132754" y="4198"/>
                      <a:pt x="136321" y="7766"/>
                    </a:cubicBezTo>
                    <a:cubicBezTo>
                      <a:pt x="142001" y="13445"/>
                      <a:pt x="143740" y="18576"/>
                      <a:pt x="143522" y="20638"/>
                    </a:cubicBezTo>
                    <a:cubicBezTo>
                      <a:pt x="143457" y="21270"/>
                      <a:pt x="143216" y="21688"/>
                      <a:pt x="142808" y="21878"/>
                    </a:cubicBezTo>
                    <a:cubicBezTo>
                      <a:pt x="142624" y="21965"/>
                      <a:pt x="142412" y="22003"/>
                      <a:pt x="142191" y="22003"/>
                    </a:cubicBezTo>
                    <a:cubicBezTo>
                      <a:pt x="141688" y="22003"/>
                      <a:pt x="141134" y="21807"/>
                      <a:pt x="140737" y="21542"/>
                    </a:cubicBezTo>
                    <a:cubicBezTo>
                      <a:pt x="140494" y="21379"/>
                      <a:pt x="139819" y="20828"/>
                      <a:pt x="138967" y="20130"/>
                    </a:cubicBezTo>
                    <a:cubicBezTo>
                      <a:pt x="134653" y="16602"/>
                      <a:pt x="131916" y="14535"/>
                      <a:pt x="130876" y="14535"/>
                    </a:cubicBezTo>
                    <a:cubicBezTo>
                      <a:pt x="130837" y="14535"/>
                      <a:pt x="130801" y="14538"/>
                      <a:pt x="130767" y="14544"/>
                    </a:cubicBezTo>
                    <a:cubicBezTo>
                      <a:pt x="129283" y="14792"/>
                      <a:pt x="128201" y="17112"/>
                      <a:pt x="128059" y="17682"/>
                    </a:cubicBezTo>
                    <a:cubicBezTo>
                      <a:pt x="127933" y="18184"/>
                      <a:pt x="124567" y="50600"/>
                      <a:pt x="124015" y="55954"/>
                    </a:cubicBezTo>
                    <a:cubicBezTo>
                      <a:pt x="123251" y="63375"/>
                      <a:pt x="122104" y="67520"/>
                      <a:pt x="114337" y="76076"/>
                    </a:cubicBezTo>
                    <a:cubicBezTo>
                      <a:pt x="106742" y="84442"/>
                      <a:pt x="97501" y="88181"/>
                      <a:pt x="97408" y="88218"/>
                    </a:cubicBezTo>
                    <a:cubicBezTo>
                      <a:pt x="97375" y="88231"/>
                      <a:pt x="97345" y="88250"/>
                      <a:pt x="97319" y="88274"/>
                    </a:cubicBezTo>
                    <a:lnTo>
                      <a:pt x="85547" y="98812"/>
                    </a:lnTo>
                    <a:cubicBezTo>
                      <a:pt x="85489" y="98864"/>
                      <a:pt x="85453" y="98936"/>
                      <a:pt x="85447" y="99013"/>
                    </a:cubicBezTo>
                    <a:lnTo>
                      <a:pt x="85112" y="103836"/>
                    </a:lnTo>
                    <a:cubicBezTo>
                      <a:pt x="84872" y="107266"/>
                      <a:pt x="83670" y="109209"/>
                      <a:pt x="82952" y="110371"/>
                    </a:cubicBezTo>
                    <a:cubicBezTo>
                      <a:pt x="82658" y="110847"/>
                      <a:pt x="82463" y="111162"/>
                      <a:pt x="82424" y="111438"/>
                    </a:cubicBezTo>
                    <a:cubicBezTo>
                      <a:pt x="82326" y="112124"/>
                      <a:pt x="79536" y="120879"/>
                      <a:pt x="77294" y="125475"/>
                    </a:cubicBezTo>
                    <a:cubicBezTo>
                      <a:pt x="74991" y="130196"/>
                      <a:pt x="73081" y="132838"/>
                      <a:pt x="65544" y="136662"/>
                    </a:cubicBezTo>
                    <a:cubicBezTo>
                      <a:pt x="58667" y="140150"/>
                      <a:pt x="53494" y="143952"/>
                      <a:pt x="52458" y="144732"/>
                    </a:cubicBezTo>
                    <a:lnTo>
                      <a:pt x="47574" y="140784"/>
                    </a:lnTo>
                    <a:cubicBezTo>
                      <a:pt x="48586" y="139094"/>
                      <a:pt x="54981" y="128383"/>
                      <a:pt x="56422" y="125400"/>
                    </a:cubicBezTo>
                    <a:cubicBezTo>
                      <a:pt x="57925" y="122287"/>
                      <a:pt x="63947" y="119628"/>
                      <a:pt x="64007" y="119602"/>
                    </a:cubicBezTo>
                    <a:cubicBezTo>
                      <a:pt x="64086" y="119568"/>
                      <a:pt x="64146" y="119502"/>
                      <a:pt x="64173" y="119420"/>
                    </a:cubicBezTo>
                    <a:lnTo>
                      <a:pt x="66864" y="111124"/>
                    </a:lnTo>
                    <a:cubicBezTo>
                      <a:pt x="66928" y="110926"/>
                      <a:pt x="66778" y="110731"/>
                      <a:pt x="66580" y="110731"/>
                    </a:cubicBezTo>
                    <a:cubicBezTo>
                      <a:pt x="66563" y="110731"/>
                      <a:pt x="66546" y="110732"/>
                      <a:pt x="66529" y="110735"/>
                    </a:cubicBezTo>
                    <a:cubicBezTo>
                      <a:pt x="66465" y="110745"/>
                      <a:pt x="62037" y="111458"/>
                      <a:pt x="56539" y="111458"/>
                    </a:cubicBezTo>
                    <a:cubicBezTo>
                      <a:pt x="53970" y="111458"/>
                      <a:pt x="51167" y="111302"/>
                      <a:pt x="48466" y="110846"/>
                    </a:cubicBezTo>
                    <a:cubicBezTo>
                      <a:pt x="40002" y="109419"/>
                      <a:pt x="32407" y="104222"/>
                      <a:pt x="32332" y="104169"/>
                    </a:cubicBezTo>
                    <a:cubicBezTo>
                      <a:pt x="32280" y="104133"/>
                      <a:pt x="32221" y="104115"/>
                      <a:pt x="32161" y="104115"/>
                    </a:cubicBezTo>
                    <a:cubicBezTo>
                      <a:pt x="32103" y="104115"/>
                      <a:pt x="32045" y="104132"/>
                      <a:pt x="31995" y="104165"/>
                    </a:cubicBezTo>
                    <a:cubicBezTo>
                      <a:pt x="28042" y="106771"/>
                      <a:pt x="22041" y="110708"/>
                      <a:pt x="21712" y="110874"/>
                    </a:cubicBezTo>
                    <a:cubicBezTo>
                      <a:pt x="21521" y="110970"/>
                      <a:pt x="21390" y="111219"/>
                      <a:pt x="20667" y="112721"/>
                    </a:cubicBezTo>
                    <a:cubicBezTo>
                      <a:pt x="19235" y="115696"/>
                      <a:pt x="16255" y="121886"/>
                      <a:pt x="12107" y="125952"/>
                    </a:cubicBezTo>
                    <a:cubicBezTo>
                      <a:pt x="7529" y="130438"/>
                      <a:pt x="6559" y="133671"/>
                      <a:pt x="6354" y="134801"/>
                    </a:cubicBezTo>
                    <a:lnTo>
                      <a:pt x="659" y="132157"/>
                    </a:lnTo>
                    <a:cubicBezTo>
                      <a:pt x="991" y="130343"/>
                      <a:pt x="3245" y="118233"/>
                      <a:pt x="5090" y="112695"/>
                    </a:cubicBezTo>
                    <a:cubicBezTo>
                      <a:pt x="7004" y="106956"/>
                      <a:pt x="10788" y="104349"/>
                      <a:pt x="13469" y="102886"/>
                    </a:cubicBezTo>
                    <a:cubicBezTo>
                      <a:pt x="15935" y="101541"/>
                      <a:pt x="21041" y="97205"/>
                      <a:pt x="21256" y="97022"/>
                    </a:cubicBezTo>
                    <a:cubicBezTo>
                      <a:pt x="21303" y="96981"/>
                      <a:pt x="21336" y="96928"/>
                      <a:pt x="21352" y="96869"/>
                    </a:cubicBezTo>
                    <a:cubicBezTo>
                      <a:pt x="21370" y="96801"/>
                      <a:pt x="23168" y="90071"/>
                      <a:pt x="26985" y="86473"/>
                    </a:cubicBezTo>
                    <a:cubicBezTo>
                      <a:pt x="30807" y="82868"/>
                      <a:pt x="39993" y="80403"/>
                      <a:pt x="40084" y="80379"/>
                    </a:cubicBezTo>
                    <a:cubicBezTo>
                      <a:pt x="40128" y="80367"/>
                      <a:pt x="40169" y="80345"/>
                      <a:pt x="40203" y="80317"/>
                    </a:cubicBezTo>
                    <a:cubicBezTo>
                      <a:pt x="46347" y="75051"/>
                      <a:pt x="66427" y="71562"/>
                      <a:pt x="66629" y="71528"/>
                    </a:cubicBezTo>
                    <a:cubicBezTo>
                      <a:pt x="66726" y="71511"/>
                      <a:pt x="66808" y="71448"/>
                      <a:pt x="66851" y="71359"/>
                    </a:cubicBezTo>
                    <a:cubicBezTo>
                      <a:pt x="66859" y="71341"/>
                      <a:pt x="67763" y="69444"/>
                      <a:pt x="69956" y="66594"/>
                    </a:cubicBezTo>
                    <a:cubicBezTo>
                      <a:pt x="72110" y="63792"/>
                      <a:pt x="77925" y="62121"/>
                      <a:pt x="77983" y="62104"/>
                    </a:cubicBezTo>
                    <a:cubicBezTo>
                      <a:pt x="78013" y="62095"/>
                      <a:pt x="78044" y="62082"/>
                      <a:pt x="78070" y="62063"/>
                    </a:cubicBezTo>
                    <a:cubicBezTo>
                      <a:pt x="78092" y="62048"/>
                      <a:pt x="80253" y="60567"/>
                      <a:pt x="84580" y="57462"/>
                    </a:cubicBezTo>
                    <a:cubicBezTo>
                      <a:pt x="88879" y="54375"/>
                      <a:pt x="95453" y="51242"/>
                      <a:pt x="95520" y="51211"/>
                    </a:cubicBezTo>
                    <a:cubicBezTo>
                      <a:pt x="95761" y="51095"/>
                      <a:pt x="95742" y="50746"/>
                      <a:pt x="95490" y="50657"/>
                    </a:cubicBezTo>
                    <a:cubicBezTo>
                      <a:pt x="91282" y="49178"/>
                      <a:pt x="88704" y="43326"/>
                      <a:pt x="86928" y="38393"/>
                    </a:cubicBezTo>
                    <a:cubicBezTo>
                      <a:pt x="84991" y="33014"/>
                      <a:pt x="81187" y="26882"/>
                      <a:pt x="77881" y="23813"/>
                    </a:cubicBezTo>
                    <a:cubicBezTo>
                      <a:pt x="74824" y="20974"/>
                      <a:pt x="73289" y="19549"/>
                      <a:pt x="75043" y="14833"/>
                    </a:cubicBezTo>
                    <a:cubicBezTo>
                      <a:pt x="76810" y="10084"/>
                      <a:pt x="84523" y="2561"/>
                      <a:pt x="87416" y="1559"/>
                    </a:cubicBezTo>
                    <a:lnTo>
                      <a:pt x="87845" y="1409"/>
                    </a:lnTo>
                    <a:cubicBezTo>
                      <a:pt x="88984" y="1010"/>
                      <a:pt x="90150" y="603"/>
                      <a:pt x="91065" y="603"/>
                    </a:cubicBezTo>
                    <a:close/>
                    <a:moveTo>
                      <a:pt x="91069" y="1"/>
                    </a:moveTo>
                    <a:cubicBezTo>
                      <a:pt x="90044" y="1"/>
                      <a:pt x="88832" y="425"/>
                      <a:pt x="87647" y="840"/>
                    </a:cubicBezTo>
                    <a:lnTo>
                      <a:pt x="87220" y="990"/>
                    </a:lnTo>
                    <a:cubicBezTo>
                      <a:pt x="84236" y="2022"/>
                      <a:pt x="76293" y="9750"/>
                      <a:pt x="74480" y="14622"/>
                    </a:cubicBezTo>
                    <a:cubicBezTo>
                      <a:pt x="72586" y="19715"/>
                      <a:pt x="74426" y="21422"/>
                      <a:pt x="77473" y="24252"/>
                    </a:cubicBezTo>
                    <a:cubicBezTo>
                      <a:pt x="80716" y="27264"/>
                      <a:pt x="84455" y="33296"/>
                      <a:pt x="86363" y="38596"/>
                    </a:cubicBezTo>
                    <a:cubicBezTo>
                      <a:pt x="88202" y="43704"/>
                      <a:pt x="90619" y="49109"/>
                      <a:pt x="94652" y="50964"/>
                    </a:cubicBezTo>
                    <a:cubicBezTo>
                      <a:pt x="92909" y="51822"/>
                      <a:pt x="87799" y="54409"/>
                      <a:pt x="84227" y="56973"/>
                    </a:cubicBezTo>
                    <a:cubicBezTo>
                      <a:pt x="80229" y="59844"/>
                      <a:pt x="78083" y="61323"/>
                      <a:pt x="77770" y="61539"/>
                    </a:cubicBezTo>
                    <a:cubicBezTo>
                      <a:pt x="77157" y="61716"/>
                      <a:pt x="71673" y="63374"/>
                      <a:pt x="69478" y="66227"/>
                    </a:cubicBezTo>
                    <a:cubicBezTo>
                      <a:pt x="67562" y="68720"/>
                      <a:pt x="66626" y="70464"/>
                      <a:pt x="66376" y="70961"/>
                    </a:cubicBezTo>
                    <a:cubicBezTo>
                      <a:pt x="64367" y="71313"/>
                      <a:pt x="45970" y="74652"/>
                      <a:pt x="39864" y="79814"/>
                    </a:cubicBezTo>
                    <a:cubicBezTo>
                      <a:pt x="38952" y="80061"/>
                      <a:pt x="30375" y="82449"/>
                      <a:pt x="26572" y="86035"/>
                    </a:cubicBezTo>
                    <a:cubicBezTo>
                      <a:pt x="22832" y="89560"/>
                      <a:pt x="21032" y="95756"/>
                      <a:pt x="20795" y="96623"/>
                    </a:cubicBezTo>
                    <a:cubicBezTo>
                      <a:pt x="20158" y="97161"/>
                      <a:pt x="15438" y="101127"/>
                      <a:pt x="13181" y="102359"/>
                    </a:cubicBezTo>
                    <a:cubicBezTo>
                      <a:pt x="10411" y="103870"/>
                      <a:pt x="6500" y="106565"/>
                      <a:pt x="4520" y="112505"/>
                    </a:cubicBezTo>
                    <a:cubicBezTo>
                      <a:pt x="2518" y="118510"/>
                      <a:pt x="49" y="132142"/>
                      <a:pt x="24" y="132278"/>
                    </a:cubicBezTo>
                    <a:cubicBezTo>
                      <a:pt x="0" y="132413"/>
                      <a:pt x="70" y="132547"/>
                      <a:pt x="193" y="132604"/>
                    </a:cubicBezTo>
                    <a:lnTo>
                      <a:pt x="6471" y="135520"/>
                    </a:lnTo>
                    <a:cubicBezTo>
                      <a:pt x="6513" y="135539"/>
                      <a:pt x="6556" y="135548"/>
                      <a:pt x="6598" y="135548"/>
                    </a:cubicBezTo>
                    <a:cubicBezTo>
                      <a:pt x="6753" y="135548"/>
                      <a:pt x="6893" y="135427"/>
                      <a:pt x="6898" y="135258"/>
                    </a:cubicBezTo>
                    <a:cubicBezTo>
                      <a:pt x="6901" y="135222"/>
                      <a:pt x="7099" y="131700"/>
                      <a:pt x="12526" y="126381"/>
                    </a:cubicBezTo>
                    <a:cubicBezTo>
                      <a:pt x="16750" y="122242"/>
                      <a:pt x="19761" y="115987"/>
                      <a:pt x="21208" y="112982"/>
                    </a:cubicBezTo>
                    <a:cubicBezTo>
                      <a:pt x="21565" y="112241"/>
                      <a:pt x="21901" y="111540"/>
                      <a:pt x="22019" y="111390"/>
                    </a:cubicBezTo>
                    <a:cubicBezTo>
                      <a:pt x="22763" y="110965"/>
                      <a:pt x="30619" y="105791"/>
                      <a:pt x="32158" y="104778"/>
                    </a:cubicBezTo>
                    <a:cubicBezTo>
                      <a:pt x="33336" y="105556"/>
                      <a:pt x="40472" y="110108"/>
                      <a:pt x="48366" y="111440"/>
                    </a:cubicBezTo>
                    <a:cubicBezTo>
                      <a:pt x="51101" y="111902"/>
                      <a:pt x="53937" y="112060"/>
                      <a:pt x="56536" y="112060"/>
                    </a:cubicBezTo>
                    <a:cubicBezTo>
                      <a:pt x="61045" y="112060"/>
                      <a:pt x="64838" y="111585"/>
                      <a:pt x="66143" y="111400"/>
                    </a:cubicBezTo>
                    <a:lnTo>
                      <a:pt x="66143" y="111400"/>
                    </a:lnTo>
                    <a:lnTo>
                      <a:pt x="63642" y="119107"/>
                    </a:lnTo>
                    <a:cubicBezTo>
                      <a:pt x="62729" y="119519"/>
                      <a:pt x="57374" y="122046"/>
                      <a:pt x="55881" y="125138"/>
                    </a:cubicBezTo>
                    <a:cubicBezTo>
                      <a:pt x="54335" y="128341"/>
                      <a:pt x="46999" y="140575"/>
                      <a:pt x="46925" y="140699"/>
                    </a:cubicBezTo>
                    <a:cubicBezTo>
                      <a:pt x="46847" y="140827"/>
                      <a:pt x="46877" y="140993"/>
                      <a:pt x="46993" y="141086"/>
                    </a:cubicBezTo>
                    <a:lnTo>
                      <a:pt x="52262" y="145346"/>
                    </a:lnTo>
                    <a:cubicBezTo>
                      <a:pt x="52316" y="145390"/>
                      <a:pt x="52383" y="145414"/>
                      <a:pt x="52452" y="145414"/>
                    </a:cubicBezTo>
                    <a:cubicBezTo>
                      <a:pt x="52518" y="145414"/>
                      <a:pt x="52582" y="145391"/>
                      <a:pt x="52636" y="145351"/>
                    </a:cubicBezTo>
                    <a:cubicBezTo>
                      <a:pt x="52690" y="145308"/>
                      <a:pt x="58194" y="141063"/>
                      <a:pt x="65817" y="137197"/>
                    </a:cubicBezTo>
                    <a:cubicBezTo>
                      <a:pt x="73783" y="133156"/>
                      <a:pt x="75672" y="130172"/>
                      <a:pt x="77834" y="125738"/>
                    </a:cubicBezTo>
                    <a:cubicBezTo>
                      <a:pt x="80067" y="121160"/>
                      <a:pt x="82892" y="112403"/>
                      <a:pt x="83019" y="111522"/>
                    </a:cubicBezTo>
                    <a:cubicBezTo>
                      <a:pt x="83041" y="111369"/>
                      <a:pt x="83236" y="111054"/>
                      <a:pt x="83464" y="110687"/>
                    </a:cubicBezTo>
                    <a:cubicBezTo>
                      <a:pt x="84162" y="109557"/>
                      <a:pt x="85462" y="107455"/>
                      <a:pt x="85712" y="103877"/>
                    </a:cubicBezTo>
                    <a:lnTo>
                      <a:pt x="86039" y="99178"/>
                    </a:lnTo>
                    <a:lnTo>
                      <a:pt x="97682" y="88755"/>
                    </a:lnTo>
                    <a:cubicBezTo>
                      <a:pt x="98439" y="88443"/>
                      <a:pt x="107384" y="84629"/>
                      <a:pt x="114785" y="76479"/>
                    </a:cubicBezTo>
                    <a:cubicBezTo>
                      <a:pt x="122672" y="67792"/>
                      <a:pt x="123838" y="63573"/>
                      <a:pt x="124615" y="56016"/>
                    </a:cubicBezTo>
                    <a:cubicBezTo>
                      <a:pt x="125434" y="48068"/>
                      <a:pt x="128513" y="18505"/>
                      <a:pt x="128644" y="17828"/>
                    </a:cubicBezTo>
                    <a:cubicBezTo>
                      <a:pt x="128768" y="17331"/>
                      <a:pt x="129750" y="15323"/>
                      <a:pt x="130867" y="15137"/>
                    </a:cubicBezTo>
                    <a:cubicBezTo>
                      <a:pt x="130883" y="15134"/>
                      <a:pt x="130899" y="15133"/>
                      <a:pt x="130917" y="15133"/>
                    </a:cubicBezTo>
                    <a:cubicBezTo>
                      <a:pt x="131917" y="15133"/>
                      <a:pt x="136575" y="18947"/>
                      <a:pt x="138588" y="20594"/>
                    </a:cubicBezTo>
                    <a:cubicBezTo>
                      <a:pt x="139488" y="21331"/>
                      <a:pt x="140138" y="21863"/>
                      <a:pt x="140406" y="22041"/>
                    </a:cubicBezTo>
                    <a:cubicBezTo>
                      <a:pt x="140877" y="22355"/>
                      <a:pt x="141550" y="22602"/>
                      <a:pt x="142198" y="22602"/>
                    </a:cubicBezTo>
                    <a:cubicBezTo>
                      <a:pt x="142500" y="22602"/>
                      <a:pt x="142797" y="22548"/>
                      <a:pt x="143065" y="22421"/>
                    </a:cubicBezTo>
                    <a:cubicBezTo>
                      <a:pt x="143485" y="22225"/>
                      <a:pt x="144010" y="21766"/>
                      <a:pt x="144122" y="20701"/>
                    </a:cubicBezTo>
                    <a:cubicBezTo>
                      <a:pt x="144352" y="18524"/>
                      <a:pt x="142577" y="13169"/>
                      <a:pt x="136748" y="7340"/>
                    </a:cubicBezTo>
                    <a:cubicBezTo>
                      <a:pt x="133014" y="3607"/>
                      <a:pt x="129473" y="1479"/>
                      <a:pt x="127011" y="1479"/>
                    </a:cubicBezTo>
                    <a:cubicBezTo>
                      <a:pt x="126985" y="1479"/>
                      <a:pt x="126958" y="1479"/>
                      <a:pt x="126932" y="1479"/>
                    </a:cubicBezTo>
                    <a:cubicBezTo>
                      <a:pt x="126152" y="1495"/>
                      <a:pt x="125521" y="1741"/>
                      <a:pt x="125105" y="2192"/>
                    </a:cubicBezTo>
                    <a:cubicBezTo>
                      <a:pt x="124266" y="3101"/>
                      <a:pt x="124223" y="4506"/>
                      <a:pt x="124164" y="6449"/>
                    </a:cubicBezTo>
                    <a:cubicBezTo>
                      <a:pt x="124121" y="7838"/>
                      <a:pt x="124069" y="9567"/>
                      <a:pt x="123685" y="11531"/>
                    </a:cubicBezTo>
                    <a:cubicBezTo>
                      <a:pt x="122791" y="16110"/>
                      <a:pt x="117098" y="32946"/>
                      <a:pt x="114392" y="40525"/>
                    </a:cubicBezTo>
                    <a:cubicBezTo>
                      <a:pt x="111827" y="47707"/>
                      <a:pt x="112344" y="57319"/>
                      <a:pt x="112452" y="58919"/>
                    </a:cubicBezTo>
                    <a:cubicBezTo>
                      <a:pt x="111598" y="59238"/>
                      <a:pt x="108447" y="60476"/>
                      <a:pt x="106086" y="62248"/>
                    </a:cubicBezTo>
                    <a:cubicBezTo>
                      <a:pt x="103715" y="64026"/>
                      <a:pt x="100163" y="66445"/>
                      <a:pt x="99405" y="66961"/>
                    </a:cubicBezTo>
                    <a:lnTo>
                      <a:pt x="98812" y="66664"/>
                    </a:lnTo>
                    <a:cubicBezTo>
                      <a:pt x="100088" y="65365"/>
                      <a:pt x="105065" y="60206"/>
                      <a:pt x="106756" y="57022"/>
                    </a:cubicBezTo>
                    <a:cubicBezTo>
                      <a:pt x="107071" y="56428"/>
                      <a:pt x="107350" y="55927"/>
                      <a:pt x="107589" y="55494"/>
                    </a:cubicBezTo>
                    <a:cubicBezTo>
                      <a:pt x="108801" y="53312"/>
                      <a:pt x="109127" y="52727"/>
                      <a:pt x="108219" y="50811"/>
                    </a:cubicBezTo>
                    <a:cubicBezTo>
                      <a:pt x="107329" y="48930"/>
                      <a:pt x="101134" y="41026"/>
                      <a:pt x="97035" y="35796"/>
                    </a:cubicBezTo>
                    <a:lnTo>
                      <a:pt x="95405" y="33714"/>
                    </a:lnTo>
                    <a:cubicBezTo>
                      <a:pt x="91831" y="29137"/>
                      <a:pt x="87489" y="21465"/>
                      <a:pt x="86588" y="19212"/>
                    </a:cubicBezTo>
                    <a:cubicBezTo>
                      <a:pt x="85800" y="17239"/>
                      <a:pt x="85757" y="15061"/>
                      <a:pt x="86474" y="13388"/>
                    </a:cubicBezTo>
                    <a:cubicBezTo>
                      <a:pt x="86658" y="12959"/>
                      <a:pt x="87432" y="12303"/>
                      <a:pt x="88329" y="11544"/>
                    </a:cubicBezTo>
                    <a:cubicBezTo>
                      <a:pt x="90380" y="9808"/>
                      <a:pt x="93480" y="7183"/>
                      <a:pt x="93561" y="3747"/>
                    </a:cubicBezTo>
                    <a:cubicBezTo>
                      <a:pt x="93600" y="2053"/>
                      <a:pt x="93249" y="961"/>
                      <a:pt x="92490" y="409"/>
                    </a:cubicBezTo>
                    <a:cubicBezTo>
                      <a:pt x="92087" y="116"/>
                      <a:pt x="91603" y="1"/>
                      <a:pt x="9106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31"/>
              <p:cNvSpPr/>
              <p:nvPr/>
            </p:nvSpPr>
            <p:spPr>
              <a:xfrm>
                <a:off x="6330180" y="3010870"/>
                <a:ext cx="849171" cy="1070939"/>
              </a:xfrm>
              <a:custGeom>
                <a:rect b="b" l="l" r="r" t="t"/>
                <a:pathLst>
                  <a:path extrusionOk="0" h="54390" w="43127">
                    <a:moveTo>
                      <a:pt x="42419" y="0"/>
                    </a:moveTo>
                    <a:lnTo>
                      <a:pt x="32841" y="4439"/>
                    </a:lnTo>
                    <a:cubicBezTo>
                      <a:pt x="32841" y="4439"/>
                      <a:pt x="33308" y="11681"/>
                      <a:pt x="30738" y="15419"/>
                    </a:cubicBezTo>
                    <a:cubicBezTo>
                      <a:pt x="28168" y="19157"/>
                      <a:pt x="27234" y="20325"/>
                      <a:pt x="27234" y="20325"/>
                    </a:cubicBezTo>
                    <a:cubicBezTo>
                      <a:pt x="27234" y="20325"/>
                      <a:pt x="27000" y="25931"/>
                      <a:pt x="25364" y="29435"/>
                    </a:cubicBezTo>
                    <a:cubicBezTo>
                      <a:pt x="23729" y="32939"/>
                      <a:pt x="21160" y="34108"/>
                      <a:pt x="21160" y="34108"/>
                    </a:cubicBezTo>
                    <a:cubicBezTo>
                      <a:pt x="21160" y="34108"/>
                      <a:pt x="21393" y="38080"/>
                      <a:pt x="18122" y="41115"/>
                    </a:cubicBezTo>
                    <a:cubicBezTo>
                      <a:pt x="14852" y="44152"/>
                      <a:pt x="6676" y="49058"/>
                      <a:pt x="1536" y="52329"/>
                    </a:cubicBezTo>
                    <a:cubicBezTo>
                      <a:pt x="999" y="52671"/>
                      <a:pt x="492" y="53033"/>
                      <a:pt x="1" y="53403"/>
                    </a:cubicBezTo>
                    <a:lnTo>
                      <a:pt x="1222" y="54390"/>
                    </a:lnTo>
                    <a:cubicBezTo>
                      <a:pt x="1222" y="54390"/>
                      <a:pt x="6715" y="50130"/>
                      <a:pt x="14450" y="46205"/>
                    </a:cubicBezTo>
                    <a:cubicBezTo>
                      <a:pt x="22187" y="42282"/>
                      <a:pt x="24092" y="39479"/>
                      <a:pt x="26334" y="34882"/>
                    </a:cubicBezTo>
                    <a:cubicBezTo>
                      <a:pt x="28576" y="30287"/>
                      <a:pt x="31379" y="21541"/>
                      <a:pt x="31492" y="20756"/>
                    </a:cubicBezTo>
                    <a:cubicBezTo>
                      <a:pt x="31604" y="19972"/>
                      <a:pt x="33846" y="17954"/>
                      <a:pt x="34183" y="13134"/>
                    </a:cubicBezTo>
                    <a:lnTo>
                      <a:pt x="34519" y="8313"/>
                    </a:lnTo>
                    <a:lnTo>
                      <a:pt x="43126" y="606"/>
                    </a:lnTo>
                    <a:lnTo>
                      <a:pt x="424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31"/>
              <p:cNvSpPr/>
              <p:nvPr/>
            </p:nvSpPr>
            <p:spPr>
              <a:xfrm>
                <a:off x="5401225" y="3171855"/>
                <a:ext cx="1242341" cy="715712"/>
              </a:xfrm>
              <a:custGeom>
                <a:rect b="b" l="l" r="r" t="t"/>
                <a:pathLst>
                  <a:path extrusionOk="0" h="36349" w="63095">
                    <a:moveTo>
                      <a:pt x="28859" y="1"/>
                    </a:moveTo>
                    <a:cubicBezTo>
                      <a:pt x="28859" y="1"/>
                      <a:pt x="27925" y="2804"/>
                      <a:pt x="25354" y="3739"/>
                    </a:cubicBezTo>
                    <a:cubicBezTo>
                      <a:pt x="22785" y="4673"/>
                      <a:pt x="15777" y="8644"/>
                      <a:pt x="15777" y="8644"/>
                    </a:cubicBezTo>
                    <a:cubicBezTo>
                      <a:pt x="15777" y="8644"/>
                      <a:pt x="15543" y="15185"/>
                      <a:pt x="10872" y="19156"/>
                    </a:cubicBezTo>
                    <a:cubicBezTo>
                      <a:pt x="6199" y="23128"/>
                      <a:pt x="816" y="32397"/>
                      <a:pt x="816" y="32397"/>
                    </a:cubicBezTo>
                    <a:lnTo>
                      <a:pt x="0" y="35165"/>
                    </a:lnTo>
                    <a:lnTo>
                      <a:pt x="2547" y="36348"/>
                    </a:lnTo>
                    <a:cubicBezTo>
                      <a:pt x="2547" y="36348"/>
                      <a:pt x="2660" y="32760"/>
                      <a:pt x="8266" y="27267"/>
                    </a:cubicBezTo>
                    <a:cubicBezTo>
                      <a:pt x="13871" y="21774"/>
                      <a:pt x="17346" y="12468"/>
                      <a:pt x="17795" y="12244"/>
                    </a:cubicBezTo>
                    <a:cubicBezTo>
                      <a:pt x="18244" y="12020"/>
                      <a:pt x="28109" y="5517"/>
                      <a:pt x="28109" y="5517"/>
                    </a:cubicBezTo>
                    <a:cubicBezTo>
                      <a:pt x="28109" y="5517"/>
                      <a:pt x="35732" y="10787"/>
                      <a:pt x="44365" y="12244"/>
                    </a:cubicBezTo>
                    <a:cubicBezTo>
                      <a:pt x="47103" y="12706"/>
                      <a:pt x="49930" y="12864"/>
                      <a:pt x="52516" y="12864"/>
                    </a:cubicBezTo>
                    <a:cubicBezTo>
                      <a:pt x="57320" y="12864"/>
                      <a:pt x="61287" y="12319"/>
                      <a:pt x="62285" y="12170"/>
                    </a:cubicBezTo>
                    <a:cubicBezTo>
                      <a:pt x="62777" y="10883"/>
                      <a:pt x="63095" y="9431"/>
                      <a:pt x="62265" y="8878"/>
                    </a:cubicBezTo>
                    <a:cubicBezTo>
                      <a:pt x="60863" y="7943"/>
                      <a:pt x="61330" y="5374"/>
                      <a:pt x="61331" y="5374"/>
                    </a:cubicBezTo>
                    <a:lnTo>
                      <a:pt x="61331" y="5374"/>
                    </a:lnTo>
                    <a:cubicBezTo>
                      <a:pt x="61330" y="5374"/>
                      <a:pt x="60162" y="7943"/>
                      <a:pt x="50819" y="7943"/>
                    </a:cubicBezTo>
                    <a:cubicBezTo>
                      <a:pt x="41473" y="7943"/>
                      <a:pt x="28859" y="1"/>
                      <a:pt x="288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31"/>
              <p:cNvSpPr/>
              <p:nvPr/>
            </p:nvSpPr>
            <p:spPr>
              <a:xfrm>
                <a:off x="5632504" y="2549808"/>
                <a:ext cx="1576815" cy="967015"/>
              </a:xfrm>
              <a:custGeom>
                <a:rect b="b" l="l" r="r" t="t"/>
                <a:pathLst>
                  <a:path extrusionOk="0" h="49112" w="80082">
                    <a:moveTo>
                      <a:pt x="57844" y="1"/>
                    </a:moveTo>
                    <a:cubicBezTo>
                      <a:pt x="56428" y="1"/>
                      <a:pt x="54679" y="131"/>
                      <a:pt x="53034" y="301"/>
                    </a:cubicBezTo>
                    <a:cubicBezTo>
                      <a:pt x="51444" y="2525"/>
                      <a:pt x="50781" y="3924"/>
                      <a:pt x="50781" y="3924"/>
                    </a:cubicBezTo>
                    <a:cubicBezTo>
                      <a:pt x="50781" y="3924"/>
                      <a:pt x="30488" y="7401"/>
                      <a:pt x="24210" y="12781"/>
                    </a:cubicBezTo>
                    <a:cubicBezTo>
                      <a:pt x="24210" y="12781"/>
                      <a:pt x="14905" y="15248"/>
                      <a:pt x="10982" y="18948"/>
                    </a:cubicBezTo>
                    <a:cubicBezTo>
                      <a:pt x="7058" y="22647"/>
                      <a:pt x="5264" y="29486"/>
                      <a:pt x="5264" y="29486"/>
                    </a:cubicBezTo>
                    <a:cubicBezTo>
                      <a:pt x="5264" y="29486"/>
                      <a:pt x="2472" y="31861"/>
                      <a:pt x="1" y="33673"/>
                    </a:cubicBezTo>
                    <a:cubicBezTo>
                      <a:pt x="373" y="33647"/>
                      <a:pt x="794" y="33628"/>
                      <a:pt x="1242" y="33628"/>
                    </a:cubicBezTo>
                    <a:cubicBezTo>
                      <a:pt x="3138" y="33628"/>
                      <a:pt x="5540" y="33961"/>
                      <a:pt x="6945" y="35428"/>
                    </a:cubicBezTo>
                    <a:cubicBezTo>
                      <a:pt x="8703" y="37262"/>
                      <a:pt x="8585" y="40499"/>
                      <a:pt x="8332" y="42377"/>
                    </a:cubicBezTo>
                    <a:cubicBezTo>
                      <a:pt x="11376" y="40396"/>
                      <a:pt x="16363" y="37109"/>
                      <a:pt x="16363" y="37109"/>
                    </a:cubicBezTo>
                    <a:cubicBezTo>
                      <a:pt x="16363" y="37109"/>
                      <a:pt x="23986" y="42379"/>
                      <a:pt x="32619" y="43836"/>
                    </a:cubicBezTo>
                    <a:cubicBezTo>
                      <a:pt x="35357" y="44298"/>
                      <a:pt x="38185" y="44456"/>
                      <a:pt x="40771" y="44456"/>
                    </a:cubicBezTo>
                    <a:cubicBezTo>
                      <a:pt x="46338" y="44456"/>
                      <a:pt x="50781" y="43724"/>
                      <a:pt x="50781" y="43724"/>
                    </a:cubicBezTo>
                    <a:lnTo>
                      <a:pt x="50781" y="43724"/>
                    </a:lnTo>
                    <a:lnTo>
                      <a:pt x="50348" y="45059"/>
                    </a:lnTo>
                    <a:cubicBezTo>
                      <a:pt x="51440" y="44242"/>
                      <a:pt x="53389" y="43169"/>
                      <a:pt x="56103" y="43169"/>
                    </a:cubicBezTo>
                    <a:cubicBezTo>
                      <a:pt x="57407" y="43169"/>
                      <a:pt x="58887" y="43416"/>
                      <a:pt x="60534" y="44060"/>
                    </a:cubicBezTo>
                    <a:cubicBezTo>
                      <a:pt x="63325" y="45151"/>
                      <a:pt x="64722" y="47073"/>
                      <a:pt x="65384" y="49112"/>
                    </a:cubicBezTo>
                    <a:cubicBezTo>
                      <a:pt x="66254" y="46572"/>
                      <a:pt x="66874" y="44533"/>
                      <a:pt x="66926" y="44172"/>
                    </a:cubicBezTo>
                    <a:cubicBezTo>
                      <a:pt x="67038" y="43388"/>
                      <a:pt x="69281" y="41371"/>
                      <a:pt x="69616" y="36550"/>
                    </a:cubicBezTo>
                    <a:lnTo>
                      <a:pt x="69953" y="31729"/>
                    </a:lnTo>
                    <a:lnTo>
                      <a:pt x="79872" y="22850"/>
                    </a:lnTo>
                    <a:cubicBezTo>
                      <a:pt x="80082" y="20694"/>
                      <a:pt x="79809" y="17374"/>
                      <a:pt x="77801" y="12782"/>
                    </a:cubicBezTo>
                    <a:cubicBezTo>
                      <a:pt x="73876" y="3813"/>
                      <a:pt x="61319" y="1"/>
                      <a:pt x="5784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31"/>
              <p:cNvSpPr/>
              <p:nvPr/>
            </p:nvSpPr>
            <p:spPr>
              <a:xfrm>
                <a:off x="5626046" y="2543901"/>
                <a:ext cx="1588885" cy="978829"/>
              </a:xfrm>
              <a:custGeom>
                <a:rect b="b" l="l" r="r" t="t"/>
                <a:pathLst>
                  <a:path extrusionOk="0" h="49712" w="80695">
                    <a:moveTo>
                      <a:pt x="58173" y="601"/>
                    </a:moveTo>
                    <a:cubicBezTo>
                      <a:pt x="61588" y="601"/>
                      <a:pt x="73999" y="4393"/>
                      <a:pt x="77852" y="13202"/>
                    </a:cubicBezTo>
                    <a:cubicBezTo>
                      <a:pt x="79850" y="17768"/>
                      <a:pt x="80081" y="21037"/>
                      <a:pt x="79911" y="23004"/>
                    </a:cubicBezTo>
                    <a:lnTo>
                      <a:pt x="70079" y="31805"/>
                    </a:lnTo>
                    <a:cubicBezTo>
                      <a:pt x="70021" y="31857"/>
                      <a:pt x="69986" y="31929"/>
                      <a:pt x="69980" y="32006"/>
                    </a:cubicBezTo>
                    <a:lnTo>
                      <a:pt x="69643" y="36829"/>
                    </a:lnTo>
                    <a:cubicBezTo>
                      <a:pt x="69405" y="40259"/>
                      <a:pt x="68201" y="42202"/>
                      <a:pt x="67484" y="43364"/>
                    </a:cubicBezTo>
                    <a:cubicBezTo>
                      <a:pt x="67190" y="43839"/>
                      <a:pt x="66994" y="44153"/>
                      <a:pt x="66955" y="44430"/>
                    </a:cubicBezTo>
                    <a:cubicBezTo>
                      <a:pt x="66917" y="44697"/>
                      <a:pt x="66455" y="46264"/>
                      <a:pt x="65697" y="48519"/>
                    </a:cubicBezTo>
                    <a:cubicBezTo>
                      <a:pt x="64805" y="46449"/>
                      <a:pt x="63219" y="44959"/>
                      <a:pt x="60971" y="44081"/>
                    </a:cubicBezTo>
                    <a:cubicBezTo>
                      <a:pt x="59285" y="43422"/>
                      <a:pt x="57767" y="43168"/>
                      <a:pt x="56429" y="43168"/>
                    </a:cubicBezTo>
                    <a:cubicBezTo>
                      <a:pt x="54169" y="43168"/>
                      <a:pt x="52419" y="43893"/>
                      <a:pt x="51232" y="44619"/>
                    </a:cubicBezTo>
                    <a:lnTo>
                      <a:pt x="51395" y="44117"/>
                    </a:lnTo>
                    <a:cubicBezTo>
                      <a:pt x="51459" y="43919"/>
                      <a:pt x="51309" y="43724"/>
                      <a:pt x="51111" y="43724"/>
                    </a:cubicBezTo>
                    <a:cubicBezTo>
                      <a:pt x="51094" y="43724"/>
                      <a:pt x="51077" y="43725"/>
                      <a:pt x="51060" y="43728"/>
                    </a:cubicBezTo>
                    <a:cubicBezTo>
                      <a:pt x="50996" y="43738"/>
                      <a:pt x="46568" y="44451"/>
                      <a:pt x="41070" y="44451"/>
                    </a:cubicBezTo>
                    <a:cubicBezTo>
                      <a:pt x="38501" y="44451"/>
                      <a:pt x="35698" y="44295"/>
                      <a:pt x="32997" y="43839"/>
                    </a:cubicBezTo>
                    <a:cubicBezTo>
                      <a:pt x="24533" y="42412"/>
                      <a:pt x="16938" y="37215"/>
                      <a:pt x="16861" y="37163"/>
                    </a:cubicBezTo>
                    <a:cubicBezTo>
                      <a:pt x="16810" y="37127"/>
                      <a:pt x="16751" y="37109"/>
                      <a:pt x="16691" y="37109"/>
                    </a:cubicBezTo>
                    <a:cubicBezTo>
                      <a:pt x="16633" y="37109"/>
                      <a:pt x="16576" y="37126"/>
                      <a:pt x="16526" y="37159"/>
                    </a:cubicBezTo>
                    <a:cubicBezTo>
                      <a:pt x="16526" y="37159"/>
                      <a:pt x="12089" y="40083"/>
                      <a:pt x="9032" y="42076"/>
                    </a:cubicBezTo>
                    <a:cubicBezTo>
                      <a:pt x="9216" y="40155"/>
                      <a:pt x="9152" y="37254"/>
                      <a:pt x="7491" y="35521"/>
                    </a:cubicBezTo>
                    <a:cubicBezTo>
                      <a:pt x="5997" y="33961"/>
                      <a:pt x="3443" y="33629"/>
                      <a:pt x="1527" y="33629"/>
                    </a:cubicBezTo>
                    <a:cubicBezTo>
                      <a:pt x="1447" y="33629"/>
                      <a:pt x="1368" y="33630"/>
                      <a:pt x="1290" y="33631"/>
                    </a:cubicBezTo>
                    <a:cubicBezTo>
                      <a:pt x="3518" y="31941"/>
                      <a:pt x="5762" y="30036"/>
                      <a:pt x="5787" y="30015"/>
                    </a:cubicBezTo>
                    <a:cubicBezTo>
                      <a:pt x="5834" y="29974"/>
                      <a:pt x="5867" y="29921"/>
                      <a:pt x="5883" y="29862"/>
                    </a:cubicBezTo>
                    <a:cubicBezTo>
                      <a:pt x="5901" y="29794"/>
                      <a:pt x="7699" y="23064"/>
                      <a:pt x="11516" y="19466"/>
                    </a:cubicBezTo>
                    <a:cubicBezTo>
                      <a:pt x="15339" y="15861"/>
                      <a:pt x="24524" y="13396"/>
                      <a:pt x="24617" y="13372"/>
                    </a:cubicBezTo>
                    <a:cubicBezTo>
                      <a:pt x="24659" y="13360"/>
                      <a:pt x="24700" y="13338"/>
                      <a:pt x="24735" y="13310"/>
                    </a:cubicBezTo>
                    <a:cubicBezTo>
                      <a:pt x="30878" y="8044"/>
                      <a:pt x="50958" y="4555"/>
                      <a:pt x="51160" y="4521"/>
                    </a:cubicBezTo>
                    <a:cubicBezTo>
                      <a:pt x="51256" y="4504"/>
                      <a:pt x="51339" y="4442"/>
                      <a:pt x="51382" y="4353"/>
                    </a:cubicBezTo>
                    <a:cubicBezTo>
                      <a:pt x="51387" y="4340"/>
                      <a:pt x="52032" y="2995"/>
                      <a:pt x="53528" y="887"/>
                    </a:cubicBezTo>
                    <a:cubicBezTo>
                      <a:pt x="55394" y="697"/>
                      <a:pt x="56955" y="601"/>
                      <a:pt x="58173" y="601"/>
                    </a:cubicBezTo>
                    <a:close/>
                    <a:moveTo>
                      <a:pt x="58172" y="1"/>
                    </a:moveTo>
                    <a:cubicBezTo>
                      <a:pt x="56905" y="1"/>
                      <a:pt x="55276" y="102"/>
                      <a:pt x="53331" y="303"/>
                    </a:cubicBezTo>
                    <a:cubicBezTo>
                      <a:pt x="53245" y="312"/>
                      <a:pt x="53167" y="357"/>
                      <a:pt x="53117" y="427"/>
                    </a:cubicBezTo>
                    <a:cubicBezTo>
                      <a:pt x="51799" y="2271"/>
                      <a:pt x="51116" y="3544"/>
                      <a:pt x="50907" y="3954"/>
                    </a:cubicBezTo>
                    <a:cubicBezTo>
                      <a:pt x="48902" y="4306"/>
                      <a:pt x="30502" y="7645"/>
                      <a:pt x="24395" y="12808"/>
                    </a:cubicBezTo>
                    <a:cubicBezTo>
                      <a:pt x="23484" y="13055"/>
                      <a:pt x="14906" y="15442"/>
                      <a:pt x="11104" y="19028"/>
                    </a:cubicBezTo>
                    <a:cubicBezTo>
                      <a:pt x="7364" y="22554"/>
                      <a:pt x="5564" y="28751"/>
                      <a:pt x="5326" y="29616"/>
                    </a:cubicBezTo>
                    <a:cubicBezTo>
                      <a:pt x="4876" y="29998"/>
                      <a:pt x="2368" y="32105"/>
                      <a:pt x="151" y="33730"/>
                    </a:cubicBezTo>
                    <a:cubicBezTo>
                      <a:pt x="43" y="33810"/>
                      <a:pt x="0" y="33951"/>
                      <a:pt x="46" y="34077"/>
                    </a:cubicBezTo>
                    <a:cubicBezTo>
                      <a:pt x="90" y="34195"/>
                      <a:pt x="203" y="34273"/>
                      <a:pt x="328" y="34273"/>
                    </a:cubicBezTo>
                    <a:cubicBezTo>
                      <a:pt x="336" y="34273"/>
                      <a:pt x="343" y="34273"/>
                      <a:pt x="350" y="34272"/>
                    </a:cubicBezTo>
                    <a:cubicBezTo>
                      <a:pt x="704" y="34246"/>
                      <a:pt x="1116" y="34227"/>
                      <a:pt x="1561" y="34227"/>
                    </a:cubicBezTo>
                    <a:cubicBezTo>
                      <a:pt x="3362" y="34227"/>
                      <a:pt x="5715" y="34536"/>
                      <a:pt x="7056" y="35936"/>
                    </a:cubicBezTo>
                    <a:cubicBezTo>
                      <a:pt x="8742" y="37695"/>
                      <a:pt x="8599" y="40889"/>
                      <a:pt x="8363" y="42637"/>
                    </a:cubicBezTo>
                    <a:cubicBezTo>
                      <a:pt x="8337" y="42830"/>
                      <a:pt x="8490" y="42978"/>
                      <a:pt x="8660" y="42978"/>
                    </a:cubicBezTo>
                    <a:cubicBezTo>
                      <a:pt x="8715" y="42978"/>
                      <a:pt x="8771" y="42963"/>
                      <a:pt x="8824" y="42929"/>
                    </a:cubicBezTo>
                    <a:cubicBezTo>
                      <a:pt x="11539" y="41162"/>
                      <a:pt x="15798" y="38357"/>
                      <a:pt x="16689" y="37770"/>
                    </a:cubicBezTo>
                    <a:cubicBezTo>
                      <a:pt x="17867" y="38549"/>
                      <a:pt x="25003" y="43101"/>
                      <a:pt x="32897" y="44432"/>
                    </a:cubicBezTo>
                    <a:cubicBezTo>
                      <a:pt x="35633" y="44894"/>
                      <a:pt x="38471" y="45052"/>
                      <a:pt x="41071" y="45052"/>
                    </a:cubicBezTo>
                    <a:cubicBezTo>
                      <a:pt x="45578" y="45052"/>
                      <a:pt x="49369" y="44578"/>
                      <a:pt x="50674" y="44393"/>
                    </a:cubicBezTo>
                    <a:lnTo>
                      <a:pt x="50674" y="44393"/>
                    </a:lnTo>
                    <a:lnTo>
                      <a:pt x="50390" y="45267"/>
                    </a:lnTo>
                    <a:cubicBezTo>
                      <a:pt x="50350" y="45391"/>
                      <a:pt x="50394" y="45528"/>
                      <a:pt x="50501" y="45604"/>
                    </a:cubicBezTo>
                    <a:cubicBezTo>
                      <a:pt x="50553" y="45641"/>
                      <a:pt x="50614" y="45660"/>
                      <a:pt x="50675" y="45660"/>
                    </a:cubicBezTo>
                    <a:cubicBezTo>
                      <a:pt x="50739" y="45660"/>
                      <a:pt x="50803" y="45640"/>
                      <a:pt x="50856" y="45600"/>
                    </a:cubicBezTo>
                    <a:cubicBezTo>
                      <a:pt x="51923" y="44803"/>
                      <a:pt x="53809" y="43771"/>
                      <a:pt x="56432" y="43771"/>
                    </a:cubicBezTo>
                    <a:cubicBezTo>
                      <a:pt x="57703" y="43771"/>
                      <a:pt x="59146" y="44013"/>
                      <a:pt x="60753" y="44641"/>
                    </a:cubicBezTo>
                    <a:cubicBezTo>
                      <a:pt x="63104" y="45560"/>
                      <a:pt x="64676" y="47196"/>
                      <a:pt x="65426" y="49504"/>
                    </a:cubicBezTo>
                    <a:cubicBezTo>
                      <a:pt x="65466" y="49628"/>
                      <a:pt x="65580" y="49711"/>
                      <a:pt x="65709" y="49712"/>
                    </a:cubicBezTo>
                    <a:lnTo>
                      <a:pt x="65711" y="49712"/>
                    </a:lnTo>
                    <a:cubicBezTo>
                      <a:pt x="65839" y="49712"/>
                      <a:pt x="65954" y="49631"/>
                      <a:pt x="65996" y="49509"/>
                    </a:cubicBezTo>
                    <a:cubicBezTo>
                      <a:pt x="66791" y="47188"/>
                      <a:pt x="67489" y="44948"/>
                      <a:pt x="67550" y="44515"/>
                    </a:cubicBezTo>
                    <a:cubicBezTo>
                      <a:pt x="67573" y="44362"/>
                      <a:pt x="67768" y="44047"/>
                      <a:pt x="67995" y="43680"/>
                    </a:cubicBezTo>
                    <a:cubicBezTo>
                      <a:pt x="68693" y="42550"/>
                      <a:pt x="69994" y="40448"/>
                      <a:pt x="70244" y="36870"/>
                    </a:cubicBezTo>
                    <a:lnTo>
                      <a:pt x="70571" y="32170"/>
                    </a:lnTo>
                    <a:lnTo>
                      <a:pt x="80400" y="23373"/>
                    </a:lnTo>
                    <a:cubicBezTo>
                      <a:pt x="80455" y="23322"/>
                      <a:pt x="80489" y="23253"/>
                      <a:pt x="80498" y="23178"/>
                    </a:cubicBezTo>
                    <a:cubicBezTo>
                      <a:pt x="80694" y="21153"/>
                      <a:pt x="80492" y="17737"/>
                      <a:pt x="78403" y="12961"/>
                    </a:cubicBezTo>
                    <a:cubicBezTo>
                      <a:pt x="74439" y="3901"/>
                      <a:pt x="61681" y="1"/>
                      <a:pt x="58172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31"/>
              <p:cNvSpPr/>
              <p:nvPr/>
            </p:nvSpPr>
            <p:spPr>
              <a:xfrm>
                <a:off x="5401225" y="3171855"/>
                <a:ext cx="1242341" cy="715712"/>
              </a:xfrm>
              <a:custGeom>
                <a:rect b="b" l="l" r="r" t="t"/>
                <a:pathLst>
                  <a:path extrusionOk="0" h="36349" w="63095">
                    <a:moveTo>
                      <a:pt x="28859" y="1"/>
                    </a:moveTo>
                    <a:cubicBezTo>
                      <a:pt x="28859" y="1"/>
                      <a:pt x="27925" y="2804"/>
                      <a:pt x="25354" y="3739"/>
                    </a:cubicBezTo>
                    <a:cubicBezTo>
                      <a:pt x="22785" y="4673"/>
                      <a:pt x="15777" y="8644"/>
                      <a:pt x="15777" y="8644"/>
                    </a:cubicBezTo>
                    <a:cubicBezTo>
                      <a:pt x="15777" y="8644"/>
                      <a:pt x="15543" y="15185"/>
                      <a:pt x="10872" y="19156"/>
                    </a:cubicBezTo>
                    <a:cubicBezTo>
                      <a:pt x="6199" y="23128"/>
                      <a:pt x="816" y="32397"/>
                      <a:pt x="816" y="32397"/>
                    </a:cubicBezTo>
                    <a:lnTo>
                      <a:pt x="0" y="35165"/>
                    </a:lnTo>
                    <a:lnTo>
                      <a:pt x="2547" y="36348"/>
                    </a:lnTo>
                    <a:cubicBezTo>
                      <a:pt x="2547" y="36348"/>
                      <a:pt x="2660" y="32760"/>
                      <a:pt x="8266" y="27267"/>
                    </a:cubicBezTo>
                    <a:cubicBezTo>
                      <a:pt x="13871" y="21774"/>
                      <a:pt x="17346" y="12468"/>
                      <a:pt x="17795" y="12244"/>
                    </a:cubicBezTo>
                    <a:cubicBezTo>
                      <a:pt x="18244" y="12020"/>
                      <a:pt x="28109" y="5517"/>
                      <a:pt x="28109" y="5517"/>
                    </a:cubicBezTo>
                    <a:cubicBezTo>
                      <a:pt x="28109" y="5517"/>
                      <a:pt x="35732" y="10787"/>
                      <a:pt x="44365" y="12244"/>
                    </a:cubicBezTo>
                    <a:cubicBezTo>
                      <a:pt x="47103" y="12706"/>
                      <a:pt x="49930" y="12864"/>
                      <a:pt x="52516" y="12864"/>
                    </a:cubicBezTo>
                    <a:cubicBezTo>
                      <a:pt x="57320" y="12864"/>
                      <a:pt x="61287" y="12319"/>
                      <a:pt x="62285" y="12170"/>
                    </a:cubicBezTo>
                    <a:cubicBezTo>
                      <a:pt x="62777" y="10883"/>
                      <a:pt x="63095" y="9431"/>
                      <a:pt x="62265" y="8878"/>
                    </a:cubicBezTo>
                    <a:cubicBezTo>
                      <a:pt x="60863" y="7943"/>
                      <a:pt x="61330" y="5374"/>
                      <a:pt x="61331" y="5374"/>
                    </a:cubicBezTo>
                    <a:lnTo>
                      <a:pt x="61331" y="5374"/>
                    </a:lnTo>
                    <a:cubicBezTo>
                      <a:pt x="61330" y="5374"/>
                      <a:pt x="60162" y="7943"/>
                      <a:pt x="50819" y="7943"/>
                    </a:cubicBezTo>
                    <a:cubicBezTo>
                      <a:pt x="41473" y="7943"/>
                      <a:pt x="28859" y="1"/>
                      <a:pt x="2885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31"/>
              <p:cNvSpPr/>
              <p:nvPr/>
            </p:nvSpPr>
            <p:spPr>
              <a:xfrm>
                <a:off x="6330180" y="3010870"/>
                <a:ext cx="849171" cy="1070939"/>
              </a:xfrm>
              <a:custGeom>
                <a:rect b="b" l="l" r="r" t="t"/>
                <a:pathLst>
                  <a:path extrusionOk="0" h="54390" w="43127">
                    <a:moveTo>
                      <a:pt x="42419" y="0"/>
                    </a:moveTo>
                    <a:lnTo>
                      <a:pt x="32841" y="4439"/>
                    </a:lnTo>
                    <a:cubicBezTo>
                      <a:pt x="32841" y="4439"/>
                      <a:pt x="33308" y="11681"/>
                      <a:pt x="30738" y="15419"/>
                    </a:cubicBezTo>
                    <a:cubicBezTo>
                      <a:pt x="28168" y="19157"/>
                      <a:pt x="27234" y="20325"/>
                      <a:pt x="27234" y="20325"/>
                    </a:cubicBezTo>
                    <a:cubicBezTo>
                      <a:pt x="27234" y="20325"/>
                      <a:pt x="27000" y="25931"/>
                      <a:pt x="25364" y="29435"/>
                    </a:cubicBezTo>
                    <a:cubicBezTo>
                      <a:pt x="23729" y="32939"/>
                      <a:pt x="21160" y="34108"/>
                      <a:pt x="21160" y="34108"/>
                    </a:cubicBezTo>
                    <a:cubicBezTo>
                      <a:pt x="21160" y="34108"/>
                      <a:pt x="21393" y="38080"/>
                      <a:pt x="18122" y="41115"/>
                    </a:cubicBezTo>
                    <a:cubicBezTo>
                      <a:pt x="14852" y="44152"/>
                      <a:pt x="6676" y="49058"/>
                      <a:pt x="1536" y="52329"/>
                    </a:cubicBezTo>
                    <a:cubicBezTo>
                      <a:pt x="999" y="52671"/>
                      <a:pt x="492" y="53033"/>
                      <a:pt x="1" y="53403"/>
                    </a:cubicBezTo>
                    <a:lnTo>
                      <a:pt x="1222" y="54390"/>
                    </a:lnTo>
                    <a:cubicBezTo>
                      <a:pt x="1222" y="54390"/>
                      <a:pt x="6715" y="50130"/>
                      <a:pt x="14450" y="46205"/>
                    </a:cubicBezTo>
                    <a:cubicBezTo>
                      <a:pt x="22187" y="42282"/>
                      <a:pt x="24092" y="39479"/>
                      <a:pt x="26334" y="34882"/>
                    </a:cubicBezTo>
                    <a:cubicBezTo>
                      <a:pt x="28576" y="30287"/>
                      <a:pt x="31379" y="21541"/>
                      <a:pt x="31492" y="20756"/>
                    </a:cubicBezTo>
                    <a:cubicBezTo>
                      <a:pt x="31604" y="19972"/>
                      <a:pt x="33846" y="17954"/>
                      <a:pt x="34183" y="13134"/>
                    </a:cubicBezTo>
                    <a:lnTo>
                      <a:pt x="34519" y="8313"/>
                    </a:lnTo>
                    <a:lnTo>
                      <a:pt x="43126" y="606"/>
                    </a:lnTo>
                    <a:lnTo>
                      <a:pt x="42419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31"/>
              <p:cNvSpPr/>
              <p:nvPr/>
            </p:nvSpPr>
            <p:spPr>
              <a:xfrm>
                <a:off x="6591033" y="3117885"/>
                <a:ext cx="123043" cy="274498"/>
              </a:xfrm>
              <a:custGeom>
                <a:rect b="b" l="l" r="r" t="t"/>
                <a:pathLst>
                  <a:path extrusionOk="0" h="13941" w="6249">
                    <a:moveTo>
                      <a:pt x="5906" y="1"/>
                    </a:moveTo>
                    <a:cubicBezTo>
                      <a:pt x="5856" y="1"/>
                      <a:pt x="5804" y="14"/>
                      <a:pt x="5758" y="41"/>
                    </a:cubicBezTo>
                    <a:cubicBezTo>
                      <a:pt x="5615" y="126"/>
                      <a:pt x="2275" y="2174"/>
                      <a:pt x="1136" y="6614"/>
                    </a:cubicBezTo>
                    <a:cubicBezTo>
                      <a:pt x="0" y="11041"/>
                      <a:pt x="1217" y="13660"/>
                      <a:pt x="1269" y="13769"/>
                    </a:cubicBezTo>
                    <a:cubicBezTo>
                      <a:pt x="1319" y="13874"/>
                      <a:pt x="1424" y="13940"/>
                      <a:pt x="1539" y="13940"/>
                    </a:cubicBezTo>
                    <a:cubicBezTo>
                      <a:pt x="1761" y="13940"/>
                      <a:pt x="1905" y="13710"/>
                      <a:pt x="1811" y="13511"/>
                    </a:cubicBezTo>
                    <a:cubicBezTo>
                      <a:pt x="1799" y="13486"/>
                      <a:pt x="641" y="10963"/>
                      <a:pt x="1718" y="6763"/>
                    </a:cubicBezTo>
                    <a:cubicBezTo>
                      <a:pt x="2793" y="2570"/>
                      <a:pt x="6034" y="575"/>
                      <a:pt x="6066" y="556"/>
                    </a:cubicBezTo>
                    <a:cubicBezTo>
                      <a:pt x="6205" y="470"/>
                      <a:pt x="6248" y="287"/>
                      <a:pt x="6164" y="147"/>
                    </a:cubicBezTo>
                    <a:cubicBezTo>
                      <a:pt x="6108" y="53"/>
                      <a:pt x="6008" y="1"/>
                      <a:pt x="5906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31"/>
              <p:cNvSpPr/>
              <p:nvPr/>
            </p:nvSpPr>
            <p:spPr>
              <a:xfrm>
                <a:off x="5854607" y="2454292"/>
                <a:ext cx="782796" cy="448558"/>
              </a:xfrm>
              <a:custGeom>
                <a:rect b="b" l="l" r="r" t="t"/>
                <a:pathLst>
                  <a:path extrusionOk="0" h="22781" w="39756">
                    <a:moveTo>
                      <a:pt x="18196" y="0"/>
                    </a:moveTo>
                    <a:cubicBezTo>
                      <a:pt x="13076" y="0"/>
                      <a:pt x="8222" y="1483"/>
                      <a:pt x="6165" y="3092"/>
                    </a:cubicBezTo>
                    <a:cubicBezTo>
                      <a:pt x="3272" y="5357"/>
                      <a:pt x="5914" y="6112"/>
                      <a:pt x="7297" y="6489"/>
                    </a:cubicBezTo>
                    <a:cubicBezTo>
                      <a:pt x="8682" y="6866"/>
                      <a:pt x="4530" y="7118"/>
                      <a:pt x="2391" y="9508"/>
                    </a:cubicBezTo>
                    <a:cubicBezTo>
                      <a:pt x="252" y="11898"/>
                      <a:pt x="1" y="16176"/>
                      <a:pt x="1763" y="17183"/>
                    </a:cubicBezTo>
                    <a:cubicBezTo>
                      <a:pt x="2083" y="17366"/>
                      <a:pt x="2511" y="17441"/>
                      <a:pt x="2998" y="17441"/>
                    </a:cubicBezTo>
                    <a:cubicBezTo>
                      <a:pt x="5187" y="17441"/>
                      <a:pt x="8555" y="15925"/>
                      <a:pt x="8555" y="15925"/>
                    </a:cubicBezTo>
                    <a:lnTo>
                      <a:pt x="9815" y="16804"/>
                    </a:lnTo>
                    <a:lnTo>
                      <a:pt x="22646" y="13534"/>
                    </a:lnTo>
                    <a:lnTo>
                      <a:pt x="22771" y="14415"/>
                    </a:lnTo>
                    <a:cubicBezTo>
                      <a:pt x="22851" y="14975"/>
                      <a:pt x="24812" y="15077"/>
                      <a:pt x="26521" y="15077"/>
                    </a:cubicBezTo>
                    <a:cubicBezTo>
                      <a:pt x="27501" y="15077"/>
                      <a:pt x="28398" y="15044"/>
                      <a:pt x="28811" y="15044"/>
                    </a:cubicBezTo>
                    <a:cubicBezTo>
                      <a:pt x="29942" y="15044"/>
                      <a:pt x="30949" y="20201"/>
                      <a:pt x="32711" y="21711"/>
                    </a:cubicBezTo>
                    <a:cubicBezTo>
                      <a:pt x="33591" y="22466"/>
                      <a:pt x="34408" y="22780"/>
                      <a:pt x="35132" y="22780"/>
                    </a:cubicBezTo>
                    <a:cubicBezTo>
                      <a:pt x="35855" y="22780"/>
                      <a:pt x="36484" y="22466"/>
                      <a:pt x="36987" y="21963"/>
                    </a:cubicBezTo>
                    <a:cubicBezTo>
                      <a:pt x="37995" y="20958"/>
                      <a:pt x="39756" y="18566"/>
                      <a:pt x="39503" y="15925"/>
                    </a:cubicBezTo>
                    <a:cubicBezTo>
                      <a:pt x="39252" y="13282"/>
                      <a:pt x="38120" y="12150"/>
                      <a:pt x="38120" y="12150"/>
                    </a:cubicBezTo>
                    <a:cubicBezTo>
                      <a:pt x="38120" y="12150"/>
                      <a:pt x="38875" y="11521"/>
                      <a:pt x="38372" y="10515"/>
                    </a:cubicBezTo>
                    <a:cubicBezTo>
                      <a:pt x="38228" y="10227"/>
                      <a:pt x="37879" y="10124"/>
                      <a:pt x="37454" y="10124"/>
                    </a:cubicBezTo>
                    <a:cubicBezTo>
                      <a:pt x="36390" y="10124"/>
                      <a:pt x="34850" y="10767"/>
                      <a:pt x="34850" y="10767"/>
                    </a:cubicBezTo>
                    <a:cubicBezTo>
                      <a:pt x="34850" y="10767"/>
                      <a:pt x="34850" y="10138"/>
                      <a:pt x="34346" y="8376"/>
                    </a:cubicBezTo>
                    <a:cubicBezTo>
                      <a:pt x="33843" y="6615"/>
                      <a:pt x="31326" y="2841"/>
                      <a:pt x="24408" y="828"/>
                    </a:cubicBezTo>
                    <a:cubicBezTo>
                      <a:pt x="22406" y="246"/>
                      <a:pt x="20279" y="0"/>
                      <a:pt x="18196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31"/>
              <p:cNvSpPr/>
              <p:nvPr/>
            </p:nvSpPr>
            <p:spPr>
              <a:xfrm>
                <a:off x="5855474" y="2448267"/>
                <a:ext cx="787521" cy="460608"/>
              </a:xfrm>
              <a:custGeom>
                <a:rect b="b" l="l" r="r" t="t"/>
                <a:pathLst>
                  <a:path extrusionOk="0" h="23393" w="39996">
                    <a:moveTo>
                      <a:pt x="18192" y="616"/>
                    </a:moveTo>
                    <a:cubicBezTo>
                      <a:pt x="20244" y="616"/>
                      <a:pt x="22331" y="855"/>
                      <a:pt x="24279" y="1422"/>
                    </a:cubicBezTo>
                    <a:cubicBezTo>
                      <a:pt x="30853" y="3334"/>
                      <a:pt x="33491" y="6938"/>
                      <a:pt x="34014" y="8765"/>
                    </a:cubicBezTo>
                    <a:cubicBezTo>
                      <a:pt x="34491" y="10440"/>
                      <a:pt x="34504" y="11067"/>
                      <a:pt x="34504" y="11072"/>
                    </a:cubicBezTo>
                    <a:cubicBezTo>
                      <a:pt x="34504" y="11173"/>
                      <a:pt x="34554" y="11266"/>
                      <a:pt x="34637" y="11322"/>
                    </a:cubicBezTo>
                    <a:cubicBezTo>
                      <a:pt x="34688" y="11356"/>
                      <a:pt x="34746" y="11373"/>
                      <a:pt x="34804" y="11373"/>
                    </a:cubicBezTo>
                    <a:cubicBezTo>
                      <a:pt x="34843" y="11373"/>
                      <a:pt x="34882" y="11365"/>
                      <a:pt x="34919" y="11349"/>
                    </a:cubicBezTo>
                    <a:cubicBezTo>
                      <a:pt x="35705" y="11022"/>
                      <a:pt x="36755" y="10730"/>
                      <a:pt x="37427" y="10730"/>
                    </a:cubicBezTo>
                    <a:cubicBezTo>
                      <a:pt x="37745" y="10730"/>
                      <a:pt x="37978" y="10796"/>
                      <a:pt x="38058" y="10955"/>
                    </a:cubicBezTo>
                    <a:cubicBezTo>
                      <a:pt x="38438" y="11715"/>
                      <a:pt x="37939" y="12177"/>
                      <a:pt x="37882" y="12224"/>
                    </a:cubicBezTo>
                    <a:cubicBezTo>
                      <a:pt x="37747" y="12338"/>
                      <a:pt x="37738" y="12542"/>
                      <a:pt x="37862" y="12668"/>
                    </a:cubicBezTo>
                    <a:cubicBezTo>
                      <a:pt x="37872" y="12678"/>
                      <a:pt x="38922" y="13774"/>
                      <a:pt x="39159" y="16259"/>
                    </a:cubicBezTo>
                    <a:cubicBezTo>
                      <a:pt x="39376" y="18529"/>
                      <a:pt x="37987" y="20800"/>
                      <a:pt x="36731" y="22056"/>
                    </a:cubicBezTo>
                    <a:cubicBezTo>
                      <a:pt x="36243" y="22544"/>
                      <a:pt x="35688" y="22787"/>
                      <a:pt x="35091" y="22787"/>
                    </a:cubicBezTo>
                    <a:cubicBezTo>
                      <a:pt x="34392" y="22787"/>
                      <a:pt x="33635" y="22454"/>
                      <a:pt x="32861" y="21789"/>
                    </a:cubicBezTo>
                    <a:cubicBezTo>
                      <a:pt x="32035" y="21081"/>
                      <a:pt x="31356" y="19444"/>
                      <a:pt x="30757" y="18000"/>
                    </a:cubicBezTo>
                    <a:cubicBezTo>
                      <a:pt x="30046" y="16288"/>
                      <a:pt x="29533" y="15049"/>
                      <a:pt x="28766" y="15049"/>
                    </a:cubicBezTo>
                    <a:lnTo>
                      <a:pt x="28767" y="15050"/>
                    </a:lnTo>
                    <a:cubicBezTo>
                      <a:pt x="28602" y="15050"/>
                      <a:pt x="28364" y="15055"/>
                      <a:pt x="28073" y="15060"/>
                    </a:cubicBezTo>
                    <a:cubicBezTo>
                      <a:pt x="27534" y="15072"/>
                      <a:pt x="27050" y="15078"/>
                      <a:pt x="26616" y="15078"/>
                    </a:cubicBezTo>
                    <a:cubicBezTo>
                      <a:pt x="23890" y="15078"/>
                      <a:pt x="23138" y="14863"/>
                      <a:pt x="23025" y="14679"/>
                    </a:cubicBezTo>
                    <a:lnTo>
                      <a:pt x="22899" y="13798"/>
                    </a:lnTo>
                    <a:cubicBezTo>
                      <a:pt x="22887" y="13714"/>
                      <a:pt x="22840" y="13638"/>
                      <a:pt x="22769" y="13590"/>
                    </a:cubicBezTo>
                    <a:cubicBezTo>
                      <a:pt x="22719" y="13556"/>
                      <a:pt x="22661" y="13539"/>
                      <a:pt x="22603" y="13539"/>
                    </a:cubicBezTo>
                    <a:cubicBezTo>
                      <a:pt x="22577" y="13539"/>
                      <a:pt x="22552" y="13542"/>
                      <a:pt x="22527" y="13549"/>
                    </a:cubicBezTo>
                    <a:lnTo>
                      <a:pt x="9829" y="16786"/>
                    </a:lnTo>
                    <a:lnTo>
                      <a:pt x="8683" y="15984"/>
                    </a:lnTo>
                    <a:cubicBezTo>
                      <a:pt x="8632" y="15948"/>
                      <a:pt x="8572" y="15930"/>
                      <a:pt x="8511" y="15930"/>
                    </a:cubicBezTo>
                    <a:cubicBezTo>
                      <a:pt x="8469" y="15930"/>
                      <a:pt x="8427" y="15938"/>
                      <a:pt x="8388" y="15956"/>
                    </a:cubicBezTo>
                    <a:cubicBezTo>
                      <a:pt x="7303" y="16444"/>
                      <a:pt x="4652" y="17447"/>
                      <a:pt x="2945" y="17447"/>
                    </a:cubicBezTo>
                    <a:cubicBezTo>
                      <a:pt x="2511" y="17447"/>
                      <a:pt x="2138" y="17382"/>
                      <a:pt x="1867" y="17227"/>
                    </a:cubicBezTo>
                    <a:cubicBezTo>
                      <a:pt x="1389" y="16954"/>
                      <a:pt x="1051" y="16347"/>
                      <a:pt x="917" y="15518"/>
                    </a:cubicBezTo>
                    <a:cubicBezTo>
                      <a:pt x="667" y="13980"/>
                      <a:pt x="1156" y="11596"/>
                      <a:pt x="2571" y="10014"/>
                    </a:cubicBezTo>
                    <a:cubicBezTo>
                      <a:pt x="3762" y="8684"/>
                      <a:pt x="5621" y="8039"/>
                      <a:pt x="6731" y="7654"/>
                    </a:cubicBezTo>
                    <a:cubicBezTo>
                      <a:pt x="7517" y="7381"/>
                      <a:pt x="7841" y="7268"/>
                      <a:pt x="7831" y="6938"/>
                    </a:cubicBezTo>
                    <a:cubicBezTo>
                      <a:pt x="7820" y="6638"/>
                      <a:pt x="7479" y="6545"/>
                      <a:pt x="7333" y="6505"/>
                    </a:cubicBezTo>
                    <a:cubicBezTo>
                      <a:pt x="6662" y="6321"/>
                      <a:pt x="5265" y="5940"/>
                      <a:pt x="5132" y="5284"/>
                    </a:cubicBezTo>
                    <a:cubicBezTo>
                      <a:pt x="5049" y="4871"/>
                      <a:pt x="5455" y="4302"/>
                      <a:pt x="6306" y="3634"/>
                    </a:cubicBezTo>
                    <a:cubicBezTo>
                      <a:pt x="8316" y="2062"/>
                      <a:pt x="13145" y="616"/>
                      <a:pt x="18192" y="616"/>
                    </a:cubicBezTo>
                    <a:close/>
                    <a:moveTo>
                      <a:pt x="18124" y="1"/>
                    </a:moveTo>
                    <a:cubicBezTo>
                      <a:pt x="12953" y="1"/>
                      <a:pt x="8061" y="1499"/>
                      <a:pt x="5936" y="3162"/>
                    </a:cubicBezTo>
                    <a:cubicBezTo>
                      <a:pt x="4864" y="4001"/>
                      <a:pt x="4408" y="4733"/>
                      <a:pt x="4543" y="5402"/>
                    </a:cubicBezTo>
                    <a:cubicBezTo>
                      <a:pt x="4723" y="6298"/>
                      <a:pt x="5916" y="6728"/>
                      <a:pt x="6819" y="6986"/>
                    </a:cubicBezTo>
                    <a:cubicBezTo>
                      <a:pt x="6727" y="7019"/>
                      <a:pt x="6629" y="7054"/>
                      <a:pt x="6534" y="7086"/>
                    </a:cubicBezTo>
                    <a:cubicBezTo>
                      <a:pt x="5368" y="7490"/>
                      <a:pt x="3418" y="8167"/>
                      <a:pt x="2123" y="9614"/>
                    </a:cubicBezTo>
                    <a:cubicBezTo>
                      <a:pt x="742" y="11158"/>
                      <a:pt x="1" y="13626"/>
                      <a:pt x="324" y="15614"/>
                    </a:cubicBezTo>
                    <a:cubicBezTo>
                      <a:pt x="490" y="16641"/>
                      <a:pt x="921" y="17380"/>
                      <a:pt x="1569" y="17750"/>
                    </a:cubicBezTo>
                    <a:cubicBezTo>
                      <a:pt x="1939" y="17961"/>
                      <a:pt x="2424" y="18046"/>
                      <a:pt x="2968" y="18046"/>
                    </a:cubicBezTo>
                    <a:cubicBezTo>
                      <a:pt x="4950" y="18046"/>
                      <a:pt x="7710" y="16908"/>
                      <a:pt x="8478" y="16573"/>
                    </a:cubicBezTo>
                    <a:lnTo>
                      <a:pt x="9597" y="17357"/>
                    </a:lnTo>
                    <a:cubicBezTo>
                      <a:pt x="9648" y="17392"/>
                      <a:pt x="9707" y="17411"/>
                      <a:pt x="9768" y="17411"/>
                    </a:cubicBezTo>
                    <a:cubicBezTo>
                      <a:pt x="9793" y="17411"/>
                      <a:pt x="9819" y="17408"/>
                      <a:pt x="9844" y="17401"/>
                    </a:cubicBezTo>
                    <a:lnTo>
                      <a:pt x="22351" y="14213"/>
                    </a:lnTo>
                    <a:lnTo>
                      <a:pt x="22430" y="14763"/>
                    </a:lnTo>
                    <a:cubicBezTo>
                      <a:pt x="22532" y="15479"/>
                      <a:pt x="23923" y="15681"/>
                      <a:pt x="26474" y="15681"/>
                    </a:cubicBezTo>
                    <a:cubicBezTo>
                      <a:pt x="26968" y="15681"/>
                      <a:pt x="27506" y="15673"/>
                      <a:pt x="28086" y="15660"/>
                    </a:cubicBezTo>
                    <a:cubicBezTo>
                      <a:pt x="28371" y="15654"/>
                      <a:pt x="28606" y="15650"/>
                      <a:pt x="28766" y="15650"/>
                    </a:cubicBezTo>
                    <a:cubicBezTo>
                      <a:pt x="29131" y="15650"/>
                      <a:pt x="29750" y="17141"/>
                      <a:pt x="30202" y="18230"/>
                    </a:cubicBezTo>
                    <a:cubicBezTo>
                      <a:pt x="30826" y="19737"/>
                      <a:pt x="31536" y="21444"/>
                      <a:pt x="32471" y="22246"/>
                    </a:cubicBezTo>
                    <a:cubicBezTo>
                      <a:pt x="33472" y="23104"/>
                      <a:pt x="34349" y="23392"/>
                      <a:pt x="35076" y="23392"/>
                    </a:cubicBezTo>
                    <a:cubicBezTo>
                      <a:pt x="36084" y="23392"/>
                      <a:pt x="36801" y="22837"/>
                      <a:pt x="37155" y="22481"/>
                    </a:cubicBezTo>
                    <a:cubicBezTo>
                      <a:pt x="38505" y="21133"/>
                      <a:pt x="39995" y="18681"/>
                      <a:pt x="39759" y="16202"/>
                    </a:cubicBezTo>
                    <a:cubicBezTo>
                      <a:pt x="39560" y="14111"/>
                      <a:pt x="38826" y="12924"/>
                      <a:pt x="38475" y="12465"/>
                    </a:cubicBezTo>
                    <a:cubicBezTo>
                      <a:pt x="38749" y="12099"/>
                      <a:pt x="38981" y="11456"/>
                      <a:pt x="38596" y="10687"/>
                    </a:cubicBezTo>
                    <a:cubicBezTo>
                      <a:pt x="38390" y="10274"/>
                      <a:pt x="37926" y="10131"/>
                      <a:pt x="37385" y="10131"/>
                    </a:cubicBezTo>
                    <a:cubicBezTo>
                      <a:pt x="36589" y="10131"/>
                      <a:pt x="35624" y="10440"/>
                      <a:pt x="35063" y="10649"/>
                    </a:cubicBezTo>
                    <a:cubicBezTo>
                      <a:pt x="35008" y="10270"/>
                      <a:pt x="34881" y="9617"/>
                      <a:pt x="34591" y="8600"/>
                    </a:cubicBezTo>
                    <a:cubicBezTo>
                      <a:pt x="34438" y="8063"/>
                      <a:pt x="32850" y="3289"/>
                      <a:pt x="24448" y="846"/>
                    </a:cubicBezTo>
                    <a:cubicBezTo>
                      <a:pt x="22407" y="252"/>
                      <a:pt x="20242" y="1"/>
                      <a:pt x="18124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31"/>
              <p:cNvSpPr/>
              <p:nvPr/>
            </p:nvSpPr>
            <p:spPr>
              <a:xfrm>
                <a:off x="6281368" y="2972494"/>
                <a:ext cx="275955" cy="385215"/>
              </a:xfrm>
              <a:custGeom>
                <a:rect b="b" l="l" r="r" t="t"/>
                <a:pathLst>
                  <a:path extrusionOk="0" h="19564" w="14015">
                    <a:moveTo>
                      <a:pt x="12607" y="0"/>
                    </a:moveTo>
                    <a:cubicBezTo>
                      <a:pt x="11646" y="0"/>
                      <a:pt x="9790" y="3411"/>
                      <a:pt x="8522" y="6674"/>
                    </a:cubicBezTo>
                    <a:cubicBezTo>
                      <a:pt x="6952" y="10710"/>
                      <a:pt x="1" y="15867"/>
                      <a:pt x="1235" y="17100"/>
                    </a:cubicBezTo>
                    <a:cubicBezTo>
                      <a:pt x="1987" y="17852"/>
                      <a:pt x="4324" y="19564"/>
                      <a:pt x="6719" y="19564"/>
                    </a:cubicBezTo>
                    <a:cubicBezTo>
                      <a:pt x="8251" y="19564"/>
                      <a:pt x="9807" y="18863"/>
                      <a:pt x="10988" y="16764"/>
                    </a:cubicBezTo>
                    <a:cubicBezTo>
                      <a:pt x="14015" y="11382"/>
                      <a:pt x="13119" y="620"/>
                      <a:pt x="13119" y="620"/>
                    </a:cubicBezTo>
                    <a:cubicBezTo>
                      <a:pt x="13011" y="191"/>
                      <a:pt x="12834" y="0"/>
                      <a:pt x="12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31"/>
              <p:cNvSpPr/>
              <p:nvPr/>
            </p:nvSpPr>
            <p:spPr>
              <a:xfrm>
                <a:off x="6285011" y="2966547"/>
                <a:ext cx="277688" cy="397069"/>
              </a:xfrm>
              <a:custGeom>
                <a:rect b="b" l="l" r="r" t="t"/>
                <a:pathLst>
                  <a:path extrusionOk="0" h="20166" w="14103">
                    <a:moveTo>
                      <a:pt x="12429" y="602"/>
                    </a:moveTo>
                    <a:cubicBezTo>
                      <a:pt x="12484" y="606"/>
                      <a:pt x="12570" y="722"/>
                      <a:pt x="12636" y="971"/>
                    </a:cubicBezTo>
                    <a:cubicBezTo>
                      <a:pt x="12680" y="1547"/>
                      <a:pt x="13420" y="11801"/>
                      <a:pt x="10541" y="16918"/>
                    </a:cubicBezTo>
                    <a:cubicBezTo>
                      <a:pt x="9675" y="18456"/>
                      <a:pt x="8531" y="19333"/>
                      <a:pt x="7138" y="19524"/>
                    </a:cubicBezTo>
                    <a:cubicBezTo>
                      <a:pt x="6933" y="19552"/>
                      <a:pt x="6728" y="19565"/>
                      <a:pt x="6523" y="19565"/>
                    </a:cubicBezTo>
                    <a:cubicBezTo>
                      <a:pt x="4188" y="19565"/>
                      <a:pt x="1922" y="17848"/>
                      <a:pt x="1262" y="17189"/>
                    </a:cubicBezTo>
                    <a:cubicBezTo>
                      <a:pt x="832" y="16759"/>
                      <a:pt x="2594" y="14832"/>
                      <a:pt x="4008" y="13284"/>
                    </a:cubicBezTo>
                    <a:cubicBezTo>
                      <a:pt x="5801" y="11324"/>
                      <a:pt x="7833" y="9101"/>
                      <a:pt x="8617" y="7085"/>
                    </a:cubicBezTo>
                    <a:cubicBezTo>
                      <a:pt x="10109" y="3245"/>
                      <a:pt x="11808" y="602"/>
                      <a:pt x="12414" y="602"/>
                    </a:cubicBezTo>
                    <a:lnTo>
                      <a:pt x="12415" y="602"/>
                    </a:lnTo>
                    <a:cubicBezTo>
                      <a:pt x="12418" y="602"/>
                      <a:pt x="12421" y="603"/>
                      <a:pt x="12424" y="603"/>
                    </a:cubicBezTo>
                    <a:cubicBezTo>
                      <a:pt x="12425" y="603"/>
                      <a:pt x="12427" y="603"/>
                      <a:pt x="12429" y="602"/>
                    </a:cubicBezTo>
                    <a:close/>
                    <a:moveTo>
                      <a:pt x="12425" y="1"/>
                    </a:moveTo>
                    <a:cubicBezTo>
                      <a:pt x="10746" y="1"/>
                      <a:pt x="8166" y="6585"/>
                      <a:pt x="8057" y="6867"/>
                    </a:cubicBezTo>
                    <a:cubicBezTo>
                      <a:pt x="7314" y="8778"/>
                      <a:pt x="5322" y="10956"/>
                      <a:pt x="3565" y="12880"/>
                    </a:cubicBezTo>
                    <a:cubicBezTo>
                      <a:pt x="1496" y="15142"/>
                      <a:pt x="1" y="16778"/>
                      <a:pt x="836" y="17614"/>
                    </a:cubicBezTo>
                    <a:cubicBezTo>
                      <a:pt x="1545" y="18323"/>
                      <a:pt x="3989" y="20165"/>
                      <a:pt x="6538" y="20165"/>
                    </a:cubicBezTo>
                    <a:cubicBezTo>
                      <a:pt x="6766" y="20165"/>
                      <a:pt x="6995" y="20150"/>
                      <a:pt x="7220" y="20119"/>
                    </a:cubicBezTo>
                    <a:cubicBezTo>
                      <a:pt x="8809" y="19902"/>
                      <a:pt x="10102" y="18923"/>
                      <a:pt x="11065" y="17213"/>
                    </a:cubicBezTo>
                    <a:cubicBezTo>
                      <a:pt x="14103" y="11814"/>
                      <a:pt x="13269" y="1340"/>
                      <a:pt x="13232" y="896"/>
                    </a:cubicBezTo>
                    <a:cubicBezTo>
                      <a:pt x="13231" y="881"/>
                      <a:pt x="13229" y="864"/>
                      <a:pt x="13225" y="849"/>
                    </a:cubicBezTo>
                    <a:cubicBezTo>
                      <a:pt x="13057" y="179"/>
                      <a:pt x="12719" y="19"/>
                      <a:pt x="12465" y="2"/>
                    </a:cubicBezTo>
                    <a:cubicBezTo>
                      <a:pt x="12452" y="1"/>
                      <a:pt x="12439" y="1"/>
                      <a:pt x="12425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31"/>
              <p:cNvSpPr/>
              <p:nvPr/>
            </p:nvSpPr>
            <p:spPr>
              <a:xfrm>
                <a:off x="6281368" y="2972494"/>
                <a:ext cx="275955" cy="385215"/>
              </a:xfrm>
              <a:custGeom>
                <a:rect b="b" l="l" r="r" t="t"/>
                <a:pathLst>
                  <a:path extrusionOk="0" h="19564" w="14015">
                    <a:moveTo>
                      <a:pt x="12607" y="0"/>
                    </a:moveTo>
                    <a:cubicBezTo>
                      <a:pt x="11646" y="0"/>
                      <a:pt x="9790" y="3411"/>
                      <a:pt x="8522" y="6674"/>
                    </a:cubicBezTo>
                    <a:cubicBezTo>
                      <a:pt x="6952" y="10710"/>
                      <a:pt x="1" y="15867"/>
                      <a:pt x="1235" y="17100"/>
                    </a:cubicBezTo>
                    <a:cubicBezTo>
                      <a:pt x="1987" y="17852"/>
                      <a:pt x="4324" y="19564"/>
                      <a:pt x="6719" y="19564"/>
                    </a:cubicBezTo>
                    <a:cubicBezTo>
                      <a:pt x="8251" y="19564"/>
                      <a:pt x="9807" y="18863"/>
                      <a:pt x="10988" y="16764"/>
                    </a:cubicBezTo>
                    <a:cubicBezTo>
                      <a:pt x="14015" y="11382"/>
                      <a:pt x="13119" y="620"/>
                      <a:pt x="13119" y="620"/>
                    </a:cubicBezTo>
                    <a:cubicBezTo>
                      <a:pt x="13011" y="191"/>
                      <a:pt x="12834" y="0"/>
                      <a:pt x="1260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31"/>
              <p:cNvSpPr/>
              <p:nvPr/>
            </p:nvSpPr>
            <p:spPr>
              <a:xfrm>
                <a:off x="6023055" y="2656371"/>
                <a:ext cx="619310" cy="693659"/>
              </a:xfrm>
              <a:custGeom>
                <a:rect b="b" l="l" r="r" t="t"/>
                <a:pathLst>
                  <a:path extrusionOk="0" h="35229" w="31453">
                    <a:moveTo>
                      <a:pt x="19501" y="0"/>
                    </a:moveTo>
                    <a:cubicBezTo>
                      <a:pt x="19500" y="0"/>
                      <a:pt x="3146" y="4278"/>
                      <a:pt x="0" y="5662"/>
                    </a:cubicBezTo>
                    <a:cubicBezTo>
                      <a:pt x="0" y="5662"/>
                      <a:pt x="253" y="14216"/>
                      <a:pt x="3523" y="23149"/>
                    </a:cubicBezTo>
                    <a:cubicBezTo>
                      <a:pt x="6794" y="32080"/>
                      <a:pt x="12330" y="35100"/>
                      <a:pt x="14720" y="35226"/>
                    </a:cubicBezTo>
                    <a:cubicBezTo>
                      <a:pt x="14753" y="35228"/>
                      <a:pt x="14786" y="35229"/>
                      <a:pt x="14819" y="35229"/>
                    </a:cubicBezTo>
                    <a:cubicBezTo>
                      <a:pt x="17233" y="35229"/>
                      <a:pt x="21667" y="30764"/>
                      <a:pt x="23652" y="26545"/>
                    </a:cubicBezTo>
                    <a:cubicBezTo>
                      <a:pt x="25665" y="22268"/>
                      <a:pt x="27049" y="17362"/>
                      <a:pt x="27049" y="17362"/>
                    </a:cubicBezTo>
                    <a:cubicBezTo>
                      <a:pt x="27049" y="17362"/>
                      <a:pt x="29943" y="16355"/>
                      <a:pt x="30697" y="13713"/>
                    </a:cubicBezTo>
                    <a:cubicBezTo>
                      <a:pt x="31452" y="11071"/>
                      <a:pt x="31326" y="8680"/>
                      <a:pt x="29313" y="8429"/>
                    </a:cubicBezTo>
                    <a:cubicBezTo>
                      <a:pt x="29229" y="8419"/>
                      <a:pt x="29148" y="8414"/>
                      <a:pt x="29068" y="8414"/>
                    </a:cubicBezTo>
                    <a:cubicBezTo>
                      <a:pt x="27228" y="8414"/>
                      <a:pt x="26420" y="11071"/>
                      <a:pt x="26420" y="11071"/>
                    </a:cubicBezTo>
                    <a:cubicBezTo>
                      <a:pt x="26420" y="11071"/>
                      <a:pt x="23904" y="9436"/>
                      <a:pt x="22898" y="6164"/>
                    </a:cubicBezTo>
                    <a:cubicBezTo>
                      <a:pt x="21996" y="3234"/>
                      <a:pt x="23517" y="910"/>
                      <a:pt x="23121" y="910"/>
                    </a:cubicBezTo>
                    <a:cubicBezTo>
                      <a:pt x="23075" y="910"/>
                      <a:pt x="23003" y="941"/>
                      <a:pt x="22898" y="1007"/>
                    </a:cubicBezTo>
                    <a:cubicBezTo>
                      <a:pt x="21976" y="1583"/>
                      <a:pt x="20211" y="3318"/>
                      <a:pt x="19147" y="3318"/>
                    </a:cubicBezTo>
                    <a:cubicBezTo>
                      <a:pt x="19049" y="3318"/>
                      <a:pt x="18956" y="3303"/>
                      <a:pt x="18871" y="3271"/>
                    </a:cubicBezTo>
                    <a:cubicBezTo>
                      <a:pt x="17865" y="2894"/>
                      <a:pt x="19501" y="0"/>
                      <a:pt x="19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31"/>
              <p:cNvSpPr/>
              <p:nvPr/>
            </p:nvSpPr>
            <p:spPr>
              <a:xfrm>
                <a:off x="6017069" y="2650444"/>
                <a:ext cx="630986" cy="705493"/>
              </a:xfrm>
              <a:custGeom>
                <a:rect b="b" l="l" r="r" t="t"/>
                <a:pathLst>
                  <a:path extrusionOk="0" h="35830" w="32046">
                    <a:moveTo>
                      <a:pt x="19223" y="765"/>
                    </a:moveTo>
                    <a:lnTo>
                      <a:pt x="19223" y="765"/>
                    </a:lnTo>
                    <a:cubicBezTo>
                      <a:pt x="18856" y="1519"/>
                      <a:pt x="18371" y="2719"/>
                      <a:pt x="18614" y="3386"/>
                    </a:cubicBezTo>
                    <a:cubicBezTo>
                      <a:pt x="18696" y="3612"/>
                      <a:pt x="18854" y="3773"/>
                      <a:pt x="19070" y="3853"/>
                    </a:cubicBezTo>
                    <a:cubicBezTo>
                      <a:pt x="19190" y="3899"/>
                      <a:pt x="19317" y="3920"/>
                      <a:pt x="19451" y="3920"/>
                    </a:cubicBezTo>
                    <a:cubicBezTo>
                      <a:pt x="20305" y="3920"/>
                      <a:pt x="21404" y="3057"/>
                      <a:pt x="22388" y="2285"/>
                    </a:cubicBezTo>
                    <a:cubicBezTo>
                      <a:pt x="22634" y="2092"/>
                      <a:pt x="22871" y="1905"/>
                      <a:pt x="23078" y="1756"/>
                    </a:cubicBezTo>
                    <a:lnTo>
                      <a:pt x="23078" y="1756"/>
                    </a:lnTo>
                    <a:cubicBezTo>
                      <a:pt x="23075" y="1768"/>
                      <a:pt x="23071" y="1780"/>
                      <a:pt x="23068" y="1790"/>
                    </a:cubicBezTo>
                    <a:cubicBezTo>
                      <a:pt x="22791" y="2731"/>
                      <a:pt x="22276" y="4479"/>
                      <a:pt x="22914" y="6554"/>
                    </a:cubicBezTo>
                    <a:cubicBezTo>
                      <a:pt x="23940" y="9892"/>
                      <a:pt x="26453" y="11555"/>
                      <a:pt x="26559" y="11624"/>
                    </a:cubicBezTo>
                    <a:cubicBezTo>
                      <a:pt x="26609" y="11657"/>
                      <a:pt x="26666" y="11674"/>
                      <a:pt x="26723" y="11674"/>
                    </a:cubicBezTo>
                    <a:cubicBezTo>
                      <a:pt x="26758" y="11674"/>
                      <a:pt x="26793" y="11668"/>
                      <a:pt x="26826" y="11655"/>
                    </a:cubicBezTo>
                    <a:cubicBezTo>
                      <a:pt x="26915" y="11623"/>
                      <a:pt x="26984" y="11551"/>
                      <a:pt x="27011" y="11461"/>
                    </a:cubicBezTo>
                    <a:cubicBezTo>
                      <a:pt x="27019" y="11434"/>
                      <a:pt x="27777" y="9016"/>
                      <a:pt x="29373" y="9016"/>
                    </a:cubicBezTo>
                    <a:cubicBezTo>
                      <a:pt x="29440" y="9016"/>
                      <a:pt x="29509" y="9020"/>
                      <a:pt x="29579" y="9029"/>
                    </a:cubicBezTo>
                    <a:cubicBezTo>
                      <a:pt x="30099" y="9094"/>
                      <a:pt x="30476" y="9315"/>
                      <a:pt x="30733" y="9705"/>
                    </a:cubicBezTo>
                    <a:cubicBezTo>
                      <a:pt x="31268" y="10512"/>
                      <a:pt x="31261" y="12013"/>
                      <a:pt x="30713" y="13931"/>
                    </a:cubicBezTo>
                    <a:cubicBezTo>
                      <a:pt x="30011" y="16387"/>
                      <a:pt x="27281" y="17370"/>
                      <a:pt x="27254" y="17379"/>
                    </a:cubicBezTo>
                    <a:cubicBezTo>
                      <a:pt x="27162" y="17411"/>
                      <a:pt x="27091" y="17487"/>
                      <a:pt x="27063" y="17581"/>
                    </a:cubicBezTo>
                    <a:cubicBezTo>
                      <a:pt x="27050" y="17630"/>
                      <a:pt x="25664" y="22512"/>
                      <a:pt x="23684" y="26719"/>
                    </a:cubicBezTo>
                    <a:cubicBezTo>
                      <a:pt x="21708" y="30919"/>
                      <a:pt x="17349" y="35229"/>
                      <a:pt x="15119" y="35229"/>
                    </a:cubicBezTo>
                    <a:cubicBezTo>
                      <a:pt x="15092" y="35229"/>
                      <a:pt x="15066" y="35228"/>
                      <a:pt x="15040" y="35227"/>
                    </a:cubicBezTo>
                    <a:cubicBezTo>
                      <a:pt x="12445" y="35089"/>
                      <a:pt x="7185" y="31745"/>
                      <a:pt x="4110" y="23347"/>
                    </a:cubicBezTo>
                    <a:cubicBezTo>
                      <a:pt x="1171" y="15321"/>
                      <a:pt x="679" y="7508"/>
                      <a:pt x="614" y="6158"/>
                    </a:cubicBezTo>
                    <a:cubicBezTo>
                      <a:pt x="3704" y="4891"/>
                      <a:pt x="16205" y="1563"/>
                      <a:pt x="19223" y="765"/>
                    </a:cubicBezTo>
                    <a:close/>
                    <a:moveTo>
                      <a:pt x="19808" y="0"/>
                    </a:moveTo>
                    <a:cubicBezTo>
                      <a:pt x="19782" y="0"/>
                      <a:pt x="19756" y="4"/>
                      <a:pt x="19729" y="11"/>
                    </a:cubicBezTo>
                    <a:cubicBezTo>
                      <a:pt x="19060" y="185"/>
                      <a:pt x="3315" y="4310"/>
                      <a:pt x="183" y="5686"/>
                    </a:cubicBezTo>
                    <a:cubicBezTo>
                      <a:pt x="72" y="5736"/>
                      <a:pt x="1" y="5849"/>
                      <a:pt x="4" y="5971"/>
                    </a:cubicBezTo>
                    <a:cubicBezTo>
                      <a:pt x="7" y="6058"/>
                      <a:pt x="295" y="14677"/>
                      <a:pt x="3545" y="23553"/>
                    </a:cubicBezTo>
                    <a:cubicBezTo>
                      <a:pt x="5371" y="28538"/>
                      <a:pt x="7820" y="31450"/>
                      <a:pt x="9554" y="33013"/>
                    </a:cubicBezTo>
                    <a:cubicBezTo>
                      <a:pt x="11747" y="34992"/>
                      <a:pt x="13809" y="35764"/>
                      <a:pt x="15008" y="35827"/>
                    </a:cubicBezTo>
                    <a:cubicBezTo>
                      <a:pt x="15046" y="35829"/>
                      <a:pt x="15084" y="35829"/>
                      <a:pt x="15121" y="35829"/>
                    </a:cubicBezTo>
                    <a:cubicBezTo>
                      <a:pt x="17794" y="35829"/>
                      <a:pt x="22325" y="31018"/>
                      <a:pt x="24228" y="26975"/>
                    </a:cubicBezTo>
                    <a:cubicBezTo>
                      <a:pt x="26034" y="23133"/>
                      <a:pt x="27351" y="18738"/>
                      <a:pt x="27599" y="17889"/>
                    </a:cubicBezTo>
                    <a:cubicBezTo>
                      <a:pt x="28225" y="17637"/>
                      <a:pt x="30593" y="16536"/>
                      <a:pt x="31290" y="14096"/>
                    </a:cubicBezTo>
                    <a:cubicBezTo>
                      <a:pt x="31712" y="12618"/>
                      <a:pt x="32045" y="10599"/>
                      <a:pt x="31234" y="9371"/>
                    </a:cubicBezTo>
                    <a:cubicBezTo>
                      <a:pt x="30880" y="8836"/>
                      <a:pt x="30348" y="8519"/>
                      <a:pt x="29654" y="8431"/>
                    </a:cubicBezTo>
                    <a:cubicBezTo>
                      <a:pt x="29557" y="8419"/>
                      <a:pt x="29463" y="8414"/>
                      <a:pt x="29371" y="8414"/>
                    </a:cubicBezTo>
                    <a:cubicBezTo>
                      <a:pt x="27782" y="8414"/>
                      <a:pt x="26901" y="10100"/>
                      <a:pt x="26580" y="10891"/>
                    </a:cubicBezTo>
                    <a:cubicBezTo>
                      <a:pt x="25894" y="10345"/>
                      <a:pt x="24243" y="8828"/>
                      <a:pt x="23489" y="6378"/>
                    </a:cubicBezTo>
                    <a:cubicBezTo>
                      <a:pt x="22904" y="4476"/>
                      <a:pt x="23385" y="2840"/>
                      <a:pt x="23645" y="1961"/>
                    </a:cubicBezTo>
                    <a:cubicBezTo>
                      <a:pt x="23797" y="1445"/>
                      <a:pt x="23880" y="1161"/>
                      <a:pt x="23645" y="983"/>
                    </a:cubicBezTo>
                    <a:cubicBezTo>
                      <a:pt x="23575" y="930"/>
                      <a:pt x="23501" y="910"/>
                      <a:pt x="23428" y="910"/>
                    </a:cubicBezTo>
                    <a:cubicBezTo>
                      <a:pt x="23270" y="910"/>
                      <a:pt x="23120" y="1004"/>
                      <a:pt x="23042" y="1053"/>
                    </a:cubicBezTo>
                    <a:cubicBezTo>
                      <a:pt x="22756" y="1232"/>
                      <a:pt x="22397" y="1513"/>
                      <a:pt x="22017" y="1812"/>
                    </a:cubicBezTo>
                    <a:cubicBezTo>
                      <a:pt x="21236" y="2424"/>
                      <a:pt x="20093" y="3321"/>
                      <a:pt x="19459" y="3321"/>
                    </a:cubicBezTo>
                    <a:cubicBezTo>
                      <a:pt x="19394" y="3321"/>
                      <a:pt x="19334" y="3311"/>
                      <a:pt x="19281" y="3291"/>
                    </a:cubicBezTo>
                    <a:cubicBezTo>
                      <a:pt x="19239" y="3275"/>
                      <a:pt x="19205" y="3250"/>
                      <a:pt x="19180" y="3181"/>
                    </a:cubicBezTo>
                    <a:cubicBezTo>
                      <a:pt x="19003" y="2694"/>
                      <a:pt x="19593" y="1290"/>
                      <a:pt x="20067" y="449"/>
                    </a:cubicBezTo>
                    <a:cubicBezTo>
                      <a:pt x="20184" y="242"/>
                      <a:pt x="20026" y="0"/>
                      <a:pt x="19808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31"/>
              <p:cNvSpPr/>
              <p:nvPr/>
            </p:nvSpPr>
            <p:spPr>
              <a:xfrm>
                <a:off x="6437825" y="2851125"/>
                <a:ext cx="121960" cy="53931"/>
              </a:xfrm>
              <a:custGeom>
                <a:rect b="b" l="l" r="r" t="t"/>
                <a:pathLst>
                  <a:path extrusionOk="0" h="2739" w="6194">
                    <a:moveTo>
                      <a:pt x="5854" y="0"/>
                    </a:moveTo>
                    <a:cubicBezTo>
                      <a:pt x="5820" y="0"/>
                      <a:pt x="5784" y="6"/>
                      <a:pt x="5750" y="19"/>
                    </a:cubicBezTo>
                    <a:lnTo>
                      <a:pt x="214" y="2158"/>
                    </a:lnTo>
                    <a:cubicBezTo>
                      <a:pt x="79" y="2210"/>
                      <a:pt x="1" y="2351"/>
                      <a:pt x="27" y="2493"/>
                    </a:cubicBezTo>
                    <a:cubicBezTo>
                      <a:pt x="54" y="2636"/>
                      <a:pt x="177" y="2739"/>
                      <a:pt x="322" y="2739"/>
                    </a:cubicBezTo>
                    <a:cubicBezTo>
                      <a:pt x="360" y="2739"/>
                      <a:pt x="396" y="2732"/>
                      <a:pt x="431" y="2719"/>
                    </a:cubicBezTo>
                    <a:lnTo>
                      <a:pt x="5967" y="580"/>
                    </a:lnTo>
                    <a:cubicBezTo>
                      <a:pt x="6119" y="518"/>
                      <a:pt x="6193" y="346"/>
                      <a:pt x="6134" y="192"/>
                    </a:cubicBezTo>
                    <a:cubicBezTo>
                      <a:pt x="6088" y="73"/>
                      <a:pt x="5975" y="0"/>
                      <a:pt x="5854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31"/>
              <p:cNvSpPr/>
              <p:nvPr/>
            </p:nvSpPr>
            <p:spPr>
              <a:xfrm>
                <a:off x="5968573" y="2871858"/>
                <a:ext cx="495420" cy="171598"/>
              </a:xfrm>
              <a:custGeom>
                <a:rect b="b" l="l" r="r" t="t"/>
                <a:pathLst>
                  <a:path extrusionOk="0" h="8715" w="25161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26" y="3524"/>
                      <a:pt x="1888" y="5537"/>
                    </a:cubicBezTo>
                    <a:cubicBezTo>
                      <a:pt x="3154" y="6985"/>
                      <a:pt x="5397" y="7521"/>
                      <a:pt x="7072" y="7521"/>
                    </a:cubicBezTo>
                    <a:cubicBezTo>
                      <a:pt x="7725" y="7521"/>
                      <a:pt x="8292" y="7440"/>
                      <a:pt x="8680" y="7299"/>
                    </a:cubicBezTo>
                    <a:cubicBezTo>
                      <a:pt x="10001" y="6818"/>
                      <a:pt x="9832" y="3247"/>
                      <a:pt x="11126" y="3247"/>
                    </a:cubicBezTo>
                    <a:cubicBezTo>
                      <a:pt x="11188" y="3247"/>
                      <a:pt x="11254" y="3255"/>
                      <a:pt x="11323" y="3272"/>
                    </a:cubicBezTo>
                    <a:cubicBezTo>
                      <a:pt x="12832" y="3649"/>
                      <a:pt x="12581" y="5285"/>
                      <a:pt x="13209" y="6795"/>
                    </a:cubicBezTo>
                    <a:cubicBezTo>
                      <a:pt x="13839" y="8304"/>
                      <a:pt x="14467" y="8178"/>
                      <a:pt x="17236" y="8557"/>
                    </a:cubicBezTo>
                    <a:cubicBezTo>
                      <a:pt x="17985" y="8659"/>
                      <a:pt x="18725" y="8715"/>
                      <a:pt x="19425" y="8715"/>
                    </a:cubicBezTo>
                    <a:cubicBezTo>
                      <a:pt x="21313" y="8715"/>
                      <a:pt x="22917" y="8308"/>
                      <a:pt x="23651" y="7299"/>
                    </a:cubicBezTo>
                    <a:cubicBezTo>
                      <a:pt x="24658" y="5914"/>
                      <a:pt x="25161" y="1637"/>
                      <a:pt x="24154" y="1385"/>
                    </a:cubicBezTo>
                    <a:cubicBezTo>
                      <a:pt x="23958" y="1336"/>
                      <a:pt x="23671" y="1315"/>
                      <a:pt x="23309" y="1315"/>
                    </a:cubicBezTo>
                    <a:cubicBezTo>
                      <a:pt x="21814" y="1315"/>
                      <a:pt x="19041" y="1661"/>
                      <a:pt x="16104" y="1762"/>
                    </a:cubicBezTo>
                    <a:cubicBezTo>
                      <a:pt x="12454" y="1887"/>
                      <a:pt x="11070" y="2014"/>
                      <a:pt x="11070" y="20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31"/>
              <p:cNvSpPr/>
              <p:nvPr/>
            </p:nvSpPr>
            <p:spPr>
              <a:xfrm>
                <a:off x="5962607" y="2865971"/>
                <a:ext cx="504162" cy="183393"/>
              </a:xfrm>
              <a:custGeom>
                <a:rect b="b" l="l" r="r" t="t"/>
                <a:pathLst>
                  <a:path extrusionOk="0" h="9314" w="25605">
                    <a:moveTo>
                      <a:pt x="631" y="665"/>
                    </a:moveTo>
                    <a:lnTo>
                      <a:pt x="11320" y="2610"/>
                    </a:lnTo>
                    <a:cubicBezTo>
                      <a:pt x="11341" y="2612"/>
                      <a:pt x="11361" y="2614"/>
                      <a:pt x="11381" y="2614"/>
                    </a:cubicBezTo>
                    <a:cubicBezTo>
                      <a:pt x="11388" y="2614"/>
                      <a:pt x="11394" y="2613"/>
                      <a:pt x="11401" y="2613"/>
                    </a:cubicBezTo>
                    <a:cubicBezTo>
                      <a:pt x="11415" y="2612"/>
                      <a:pt x="12824" y="2486"/>
                      <a:pt x="16417" y="2362"/>
                    </a:cubicBezTo>
                    <a:cubicBezTo>
                      <a:pt x="17930" y="2310"/>
                      <a:pt x="19387" y="2195"/>
                      <a:pt x="20673" y="2093"/>
                    </a:cubicBezTo>
                    <a:cubicBezTo>
                      <a:pt x="21841" y="2000"/>
                      <a:pt x="22900" y="1916"/>
                      <a:pt x="23625" y="1916"/>
                    </a:cubicBezTo>
                    <a:cubicBezTo>
                      <a:pt x="23955" y="1916"/>
                      <a:pt x="24215" y="1933"/>
                      <a:pt x="24385" y="1975"/>
                    </a:cubicBezTo>
                    <a:cubicBezTo>
                      <a:pt x="24430" y="1987"/>
                      <a:pt x="24501" y="2062"/>
                      <a:pt x="24565" y="2236"/>
                    </a:cubicBezTo>
                    <a:cubicBezTo>
                      <a:pt x="24974" y="3361"/>
                      <a:pt x="24478" y="6366"/>
                      <a:pt x="23711" y="7420"/>
                    </a:cubicBezTo>
                    <a:cubicBezTo>
                      <a:pt x="23099" y="8262"/>
                      <a:pt x="21659" y="8712"/>
                      <a:pt x="19705" y="8712"/>
                    </a:cubicBezTo>
                    <a:cubicBezTo>
                      <a:pt x="19050" y="8712"/>
                      <a:pt x="18337" y="8661"/>
                      <a:pt x="17579" y="8558"/>
                    </a:cubicBezTo>
                    <a:cubicBezTo>
                      <a:pt x="17232" y="8511"/>
                      <a:pt x="16918" y="8470"/>
                      <a:pt x="16633" y="8435"/>
                    </a:cubicBezTo>
                    <a:cubicBezTo>
                      <a:pt x="14679" y="8189"/>
                      <a:pt x="14274" y="8138"/>
                      <a:pt x="13790" y="6979"/>
                    </a:cubicBezTo>
                    <a:cubicBezTo>
                      <a:pt x="13606" y="6538"/>
                      <a:pt x="13501" y="6081"/>
                      <a:pt x="13399" y="5639"/>
                    </a:cubicBezTo>
                    <a:cubicBezTo>
                      <a:pt x="13165" y="4630"/>
                      <a:pt x="12923" y="3585"/>
                      <a:pt x="11698" y="3280"/>
                    </a:cubicBezTo>
                    <a:cubicBezTo>
                      <a:pt x="11605" y="3256"/>
                      <a:pt x="11509" y="3243"/>
                      <a:pt x="11413" y="3243"/>
                    </a:cubicBezTo>
                    <a:lnTo>
                      <a:pt x="11411" y="3243"/>
                    </a:lnTo>
                    <a:cubicBezTo>
                      <a:pt x="10544" y="3243"/>
                      <a:pt x="10208" y="4368"/>
                      <a:pt x="9908" y="5373"/>
                    </a:cubicBezTo>
                    <a:cubicBezTo>
                      <a:pt x="9663" y="6197"/>
                      <a:pt x="9384" y="7132"/>
                      <a:pt x="8881" y="7314"/>
                    </a:cubicBezTo>
                    <a:cubicBezTo>
                      <a:pt x="8510" y="7449"/>
                      <a:pt x="7974" y="7526"/>
                      <a:pt x="7358" y="7526"/>
                    </a:cubicBezTo>
                    <a:cubicBezTo>
                      <a:pt x="5757" y="7526"/>
                      <a:pt x="3616" y="7007"/>
                      <a:pt x="2417" y="5638"/>
                    </a:cubicBezTo>
                    <a:cubicBezTo>
                      <a:pt x="1077" y="4107"/>
                      <a:pt x="720" y="1609"/>
                      <a:pt x="631" y="665"/>
                    </a:cubicBezTo>
                    <a:close/>
                    <a:moveTo>
                      <a:pt x="306" y="0"/>
                    </a:moveTo>
                    <a:cubicBezTo>
                      <a:pt x="234" y="0"/>
                      <a:pt x="163" y="26"/>
                      <a:pt x="107" y="74"/>
                    </a:cubicBezTo>
                    <a:cubicBezTo>
                      <a:pt x="39" y="133"/>
                      <a:pt x="1" y="221"/>
                      <a:pt x="3" y="311"/>
                    </a:cubicBezTo>
                    <a:cubicBezTo>
                      <a:pt x="9" y="460"/>
                      <a:pt x="154" y="3965"/>
                      <a:pt x="1964" y="6034"/>
                    </a:cubicBezTo>
                    <a:cubicBezTo>
                      <a:pt x="3317" y="7579"/>
                      <a:pt x="5621" y="8121"/>
                      <a:pt x="7353" y="8121"/>
                    </a:cubicBezTo>
                    <a:cubicBezTo>
                      <a:pt x="8062" y="8121"/>
                      <a:pt x="8675" y="8030"/>
                      <a:pt x="9088" y="7880"/>
                    </a:cubicBezTo>
                    <a:cubicBezTo>
                      <a:pt x="9874" y="7594"/>
                      <a:pt x="10184" y="6552"/>
                      <a:pt x="10484" y="5544"/>
                    </a:cubicBezTo>
                    <a:cubicBezTo>
                      <a:pt x="10794" y="4506"/>
                      <a:pt x="11020" y="3848"/>
                      <a:pt x="11440" y="3848"/>
                    </a:cubicBezTo>
                    <a:cubicBezTo>
                      <a:pt x="11477" y="3848"/>
                      <a:pt x="11514" y="3853"/>
                      <a:pt x="11554" y="3863"/>
                    </a:cubicBezTo>
                    <a:cubicBezTo>
                      <a:pt x="12380" y="4069"/>
                      <a:pt x="12563" y="4692"/>
                      <a:pt x="12813" y="5775"/>
                    </a:cubicBezTo>
                    <a:cubicBezTo>
                      <a:pt x="12916" y="6219"/>
                      <a:pt x="13032" y="6723"/>
                      <a:pt x="13235" y="7209"/>
                    </a:cubicBezTo>
                    <a:cubicBezTo>
                      <a:pt x="13853" y="8690"/>
                      <a:pt x="14534" y="8776"/>
                      <a:pt x="16557" y="9031"/>
                    </a:cubicBezTo>
                    <a:cubicBezTo>
                      <a:pt x="16841" y="9067"/>
                      <a:pt x="17152" y="9106"/>
                      <a:pt x="17499" y="9153"/>
                    </a:cubicBezTo>
                    <a:cubicBezTo>
                      <a:pt x="18288" y="9261"/>
                      <a:pt x="19028" y="9313"/>
                      <a:pt x="19712" y="9313"/>
                    </a:cubicBezTo>
                    <a:cubicBezTo>
                      <a:pt x="21877" y="9313"/>
                      <a:pt x="23465" y="8781"/>
                      <a:pt x="24197" y="7774"/>
                    </a:cubicBezTo>
                    <a:cubicBezTo>
                      <a:pt x="25082" y="6559"/>
                      <a:pt x="25605" y="3339"/>
                      <a:pt x="25131" y="2032"/>
                    </a:cubicBezTo>
                    <a:cubicBezTo>
                      <a:pt x="25001" y="1675"/>
                      <a:pt x="24799" y="1461"/>
                      <a:pt x="24531" y="1393"/>
                    </a:cubicBezTo>
                    <a:cubicBezTo>
                      <a:pt x="24308" y="1337"/>
                      <a:pt x="23997" y="1314"/>
                      <a:pt x="23606" y="1314"/>
                    </a:cubicBezTo>
                    <a:cubicBezTo>
                      <a:pt x="22874" y="1314"/>
                      <a:pt x="21861" y="1395"/>
                      <a:pt x="20625" y="1494"/>
                    </a:cubicBezTo>
                    <a:cubicBezTo>
                      <a:pt x="19346" y="1595"/>
                      <a:pt x="17897" y="1710"/>
                      <a:pt x="16396" y="1762"/>
                    </a:cubicBezTo>
                    <a:cubicBezTo>
                      <a:pt x="13120" y="1876"/>
                      <a:pt x="11646" y="1990"/>
                      <a:pt x="11389" y="2011"/>
                    </a:cubicBezTo>
                    <a:lnTo>
                      <a:pt x="358" y="5"/>
                    </a:lnTo>
                    <a:cubicBezTo>
                      <a:pt x="341" y="2"/>
                      <a:pt x="323" y="0"/>
                      <a:pt x="306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31"/>
              <p:cNvSpPr/>
              <p:nvPr/>
            </p:nvSpPr>
            <p:spPr>
              <a:xfrm>
                <a:off x="6240184" y="2917874"/>
                <a:ext cx="212278" cy="118027"/>
              </a:xfrm>
              <a:custGeom>
                <a:rect b="b" l="l" r="r" t="t"/>
                <a:pathLst>
                  <a:path extrusionOk="0" h="6343" w="11026">
                    <a:moveTo>
                      <a:pt x="10844" y="0"/>
                    </a:moveTo>
                    <a:lnTo>
                      <a:pt x="0" y="5378"/>
                    </a:lnTo>
                    <a:cubicBezTo>
                      <a:pt x="577" y="5900"/>
                      <a:pt x="1461" y="5917"/>
                      <a:pt x="3420" y="6185"/>
                    </a:cubicBezTo>
                    <a:cubicBezTo>
                      <a:pt x="4169" y="6287"/>
                      <a:pt x="4909" y="6343"/>
                      <a:pt x="5609" y="6343"/>
                    </a:cubicBezTo>
                    <a:cubicBezTo>
                      <a:pt x="7497" y="6343"/>
                      <a:pt x="9101" y="5936"/>
                      <a:pt x="9835" y="4927"/>
                    </a:cubicBezTo>
                    <a:cubicBezTo>
                      <a:pt x="10565" y="3924"/>
                      <a:pt x="11026" y="1410"/>
                      <a:pt x="108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31"/>
              <p:cNvSpPr/>
              <p:nvPr/>
            </p:nvSpPr>
            <p:spPr>
              <a:xfrm>
                <a:off x="6021965" y="2906225"/>
                <a:ext cx="270247" cy="107458"/>
              </a:xfrm>
              <a:custGeom>
                <a:rect b="b" l="l" r="r" t="t"/>
                <a:pathLst>
                  <a:path extrusionOk="0" h="5775" w="14037">
                    <a:moveTo>
                      <a:pt x="14037" y="0"/>
                    </a:moveTo>
                    <a:lnTo>
                      <a:pt x="14037" y="0"/>
                    </a:lnTo>
                    <a:cubicBezTo>
                      <a:pt x="13899" y="5"/>
                      <a:pt x="13760" y="12"/>
                      <a:pt x="13622" y="17"/>
                    </a:cubicBezTo>
                    <a:cubicBezTo>
                      <a:pt x="12538" y="54"/>
                      <a:pt x="11658" y="90"/>
                      <a:pt x="10951" y="125"/>
                    </a:cubicBezTo>
                    <a:lnTo>
                      <a:pt x="1" y="4348"/>
                    </a:lnTo>
                    <a:cubicBezTo>
                      <a:pt x="1302" y="5377"/>
                      <a:pt x="3161" y="5774"/>
                      <a:pt x="4599" y="5774"/>
                    </a:cubicBezTo>
                    <a:cubicBezTo>
                      <a:pt x="5248" y="5774"/>
                      <a:pt x="5812" y="5693"/>
                      <a:pt x="6198" y="5553"/>
                    </a:cubicBezTo>
                    <a:cubicBezTo>
                      <a:pt x="7519" y="5072"/>
                      <a:pt x="7350" y="1501"/>
                      <a:pt x="8644" y="1501"/>
                    </a:cubicBezTo>
                    <a:cubicBezTo>
                      <a:pt x="8706" y="1501"/>
                      <a:pt x="8772" y="1509"/>
                      <a:pt x="8841" y="1526"/>
                    </a:cubicBezTo>
                    <a:cubicBezTo>
                      <a:pt x="9742" y="1751"/>
                      <a:pt x="10015" y="2427"/>
                      <a:pt x="10222" y="3255"/>
                    </a:cubicBezTo>
                    <a:lnTo>
                      <a:pt x="1403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31"/>
              <p:cNvSpPr/>
              <p:nvPr/>
            </p:nvSpPr>
            <p:spPr>
              <a:xfrm>
                <a:off x="6163287" y="2984859"/>
                <a:ext cx="96816" cy="153956"/>
              </a:xfrm>
              <a:custGeom>
                <a:rect b="b" l="l" r="r" t="t"/>
                <a:pathLst>
                  <a:path extrusionOk="0" h="7819" w="4917">
                    <a:moveTo>
                      <a:pt x="438" y="1"/>
                    </a:moveTo>
                    <a:cubicBezTo>
                      <a:pt x="288" y="4"/>
                      <a:pt x="133" y="123"/>
                      <a:pt x="127" y="289"/>
                    </a:cubicBezTo>
                    <a:cubicBezTo>
                      <a:pt x="125" y="322"/>
                      <a:pt x="1" y="3588"/>
                      <a:pt x="1" y="5584"/>
                    </a:cubicBezTo>
                    <a:cubicBezTo>
                      <a:pt x="1" y="6547"/>
                      <a:pt x="167" y="7128"/>
                      <a:pt x="539" y="7467"/>
                    </a:cubicBezTo>
                    <a:cubicBezTo>
                      <a:pt x="844" y="7744"/>
                      <a:pt x="1254" y="7819"/>
                      <a:pt x="1696" y="7819"/>
                    </a:cubicBezTo>
                    <a:cubicBezTo>
                      <a:pt x="1947" y="7819"/>
                      <a:pt x="2209" y="7795"/>
                      <a:pt x="2467" y="7770"/>
                    </a:cubicBezTo>
                    <a:cubicBezTo>
                      <a:pt x="3927" y="7637"/>
                      <a:pt x="4737" y="6975"/>
                      <a:pt x="4770" y="6947"/>
                    </a:cubicBezTo>
                    <a:cubicBezTo>
                      <a:pt x="4899" y="6841"/>
                      <a:pt x="4916" y="6652"/>
                      <a:pt x="4810" y="6524"/>
                    </a:cubicBezTo>
                    <a:cubicBezTo>
                      <a:pt x="4750" y="6452"/>
                      <a:pt x="4665" y="6415"/>
                      <a:pt x="4579" y="6415"/>
                    </a:cubicBezTo>
                    <a:cubicBezTo>
                      <a:pt x="4511" y="6415"/>
                      <a:pt x="4443" y="6438"/>
                      <a:pt x="4387" y="6485"/>
                    </a:cubicBezTo>
                    <a:cubicBezTo>
                      <a:pt x="4380" y="6490"/>
                      <a:pt x="3675" y="7056"/>
                      <a:pt x="2412" y="7171"/>
                    </a:cubicBezTo>
                    <a:cubicBezTo>
                      <a:pt x="2133" y="7197"/>
                      <a:pt x="1888" y="7217"/>
                      <a:pt x="1678" y="7217"/>
                    </a:cubicBezTo>
                    <a:cubicBezTo>
                      <a:pt x="1349" y="7217"/>
                      <a:pt x="1104" y="7169"/>
                      <a:pt x="943" y="7022"/>
                    </a:cubicBezTo>
                    <a:cubicBezTo>
                      <a:pt x="713" y="6812"/>
                      <a:pt x="602" y="6341"/>
                      <a:pt x="602" y="5584"/>
                    </a:cubicBezTo>
                    <a:cubicBezTo>
                      <a:pt x="602" y="3600"/>
                      <a:pt x="726" y="344"/>
                      <a:pt x="727" y="312"/>
                    </a:cubicBezTo>
                    <a:cubicBezTo>
                      <a:pt x="733" y="146"/>
                      <a:pt x="604" y="6"/>
                      <a:pt x="438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31"/>
              <p:cNvSpPr/>
              <p:nvPr/>
            </p:nvSpPr>
            <p:spPr>
              <a:xfrm>
                <a:off x="6246852" y="3132928"/>
                <a:ext cx="167227" cy="107803"/>
              </a:xfrm>
              <a:custGeom>
                <a:rect b="b" l="l" r="r" t="t"/>
                <a:pathLst>
                  <a:path extrusionOk="0" h="5475" w="8493">
                    <a:moveTo>
                      <a:pt x="5466" y="602"/>
                    </a:moveTo>
                    <a:cubicBezTo>
                      <a:pt x="5587" y="602"/>
                      <a:pt x="5708" y="611"/>
                      <a:pt x="5827" y="627"/>
                    </a:cubicBezTo>
                    <a:cubicBezTo>
                      <a:pt x="6867" y="775"/>
                      <a:pt x="7554" y="1282"/>
                      <a:pt x="7713" y="2016"/>
                    </a:cubicBezTo>
                    <a:cubicBezTo>
                      <a:pt x="7853" y="2665"/>
                      <a:pt x="7553" y="3352"/>
                      <a:pt x="6967" y="3724"/>
                    </a:cubicBezTo>
                    <a:cubicBezTo>
                      <a:pt x="5837" y="4442"/>
                      <a:pt x="3276" y="4874"/>
                      <a:pt x="2009" y="4874"/>
                    </a:cubicBezTo>
                    <a:cubicBezTo>
                      <a:pt x="1754" y="4874"/>
                      <a:pt x="1552" y="4857"/>
                      <a:pt x="1424" y="4821"/>
                    </a:cubicBezTo>
                    <a:cubicBezTo>
                      <a:pt x="1049" y="4714"/>
                      <a:pt x="758" y="4452"/>
                      <a:pt x="681" y="4154"/>
                    </a:cubicBezTo>
                    <a:cubicBezTo>
                      <a:pt x="647" y="4028"/>
                      <a:pt x="641" y="3844"/>
                      <a:pt x="799" y="3687"/>
                    </a:cubicBezTo>
                    <a:cubicBezTo>
                      <a:pt x="809" y="3677"/>
                      <a:pt x="818" y="3666"/>
                      <a:pt x="826" y="3655"/>
                    </a:cubicBezTo>
                    <a:cubicBezTo>
                      <a:pt x="851" y="3622"/>
                      <a:pt x="3149" y="602"/>
                      <a:pt x="5466" y="602"/>
                    </a:cubicBezTo>
                    <a:close/>
                    <a:moveTo>
                      <a:pt x="5469" y="1"/>
                    </a:moveTo>
                    <a:cubicBezTo>
                      <a:pt x="2918" y="1"/>
                      <a:pt x="573" y="2996"/>
                      <a:pt x="358" y="3277"/>
                    </a:cubicBezTo>
                    <a:cubicBezTo>
                      <a:pt x="95" y="3552"/>
                      <a:pt x="0" y="3924"/>
                      <a:pt x="98" y="4305"/>
                    </a:cubicBezTo>
                    <a:cubicBezTo>
                      <a:pt x="230" y="4813"/>
                      <a:pt x="675" y="5232"/>
                      <a:pt x="1259" y="5398"/>
                    </a:cubicBezTo>
                    <a:cubicBezTo>
                      <a:pt x="1437" y="5449"/>
                      <a:pt x="1701" y="5474"/>
                      <a:pt x="2025" y="5474"/>
                    </a:cubicBezTo>
                    <a:cubicBezTo>
                      <a:pt x="3479" y="5474"/>
                      <a:pt x="6108" y="4982"/>
                      <a:pt x="7289" y="4230"/>
                    </a:cubicBezTo>
                    <a:cubicBezTo>
                      <a:pt x="8086" y="3724"/>
                      <a:pt x="8493" y="2783"/>
                      <a:pt x="8300" y="1889"/>
                    </a:cubicBezTo>
                    <a:cubicBezTo>
                      <a:pt x="8085" y="895"/>
                      <a:pt x="7215" y="218"/>
                      <a:pt x="5913" y="32"/>
                    </a:cubicBezTo>
                    <a:cubicBezTo>
                      <a:pt x="5764" y="11"/>
                      <a:pt x="5616" y="1"/>
                      <a:pt x="546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31"/>
              <p:cNvSpPr/>
              <p:nvPr/>
            </p:nvSpPr>
            <p:spPr>
              <a:xfrm>
                <a:off x="6254846" y="3150826"/>
                <a:ext cx="141473" cy="68817"/>
              </a:xfrm>
              <a:custGeom>
                <a:rect b="b" l="l" r="r" t="t"/>
                <a:pathLst>
                  <a:path extrusionOk="0" h="3495" w="7185">
                    <a:moveTo>
                      <a:pt x="6849" y="1"/>
                    </a:moveTo>
                    <a:cubicBezTo>
                      <a:pt x="6780" y="1"/>
                      <a:pt x="6711" y="24"/>
                      <a:pt x="6655" y="72"/>
                    </a:cubicBezTo>
                    <a:cubicBezTo>
                      <a:pt x="6623" y="99"/>
                      <a:pt x="3422" y="2774"/>
                      <a:pt x="295" y="2893"/>
                    </a:cubicBezTo>
                    <a:cubicBezTo>
                      <a:pt x="130" y="2899"/>
                      <a:pt x="1" y="3036"/>
                      <a:pt x="3" y="3199"/>
                    </a:cubicBezTo>
                    <a:cubicBezTo>
                      <a:pt x="7" y="3363"/>
                      <a:pt x="141" y="3494"/>
                      <a:pt x="303" y="3494"/>
                    </a:cubicBezTo>
                    <a:cubicBezTo>
                      <a:pt x="304" y="3494"/>
                      <a:pt x="305" y="3494"/>
                      <a:pt x="305" y="3494"/>
                    </a:cubicBezTo>
                    <a:lnTo>
                      <a:pt x="317" y="3494"/>
                    </a:lnTo>
                    <a:cubicBezTo>
                      <a:pt x="3654" y="3366"/>
                      <a:pt x="6905" y="647"/>
                      <a:pt x="7042" y="530"/>
                    </a:cubicBezTo>
                    <a:cubicBezTo>
                      <a:pt x="7169" y="424"/>
                      <a:pt x="7185" y="234"/>
                      <a:pt x="7078" y="107"/>
                    </a:cubicBezTo>
                    <a:cubicBezTo>
                      <a:pt x="7019" y="37"/>
                      <a:pt x="6934" y="1"/>
                      <a:pt x="684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31"/>
              <p:cNvSpPr/>
              <p:nvPr/>
            </p:nvSpPr>
            <p:spPr>
              <a:xfrm>
                <a:off x="6198946" y="2791739"/>
                <a:ext cx="209068" cy="89373"/>
              </a:xfrm>
              <a:custGeom>
                <a:rect b="b" l="l" r="r" t="t"/>
                <a:pathLst>
                  <a:path extrusionOk="0" h="4539" w="10618">
                    <a:moveTo>
                      <a:pt x="6923" y="0"/>
                    </a:moveTo>
                    <a:cubicBezTo>
                      <a:pt x="6677" y="0"/>
                      <a:pt x="6423" y="14"/>
                      <a:pt x="6164" y="45"/>
                    </a:cubicBezTo>
                    <a:cubicBezTo>
                      <a:pt x="4025" y="296"/>
                      <a:pt x="2516" y="2435"/>
                      <a:pt x="1761" y="2812"/>
                    </a:cubicBezTo>
                    <a:cubicBezTo>
                      <a:pt x="1007" y="3189"/>
                      <a:pt x="0" y="3190"/>
                      <a:pt x="0" y="3190"/>
                    </a:cubicBezTo>
                    <a:cubicBezTo>
                      <a:pt x="0" y="3190"/>
                      <a:pt x="1252" y="4538"/>
                      <a:pt x="1987" y="4538"/>
                    </a:cubicBezTo>
                    <a:cubicBezTo>
                      <a:pt x="2092" y="4538"/>
                      <a:pt x="2186" y="4511"/>
                      <a:pt x="2265" y="4448"/>
                    </a:cubicBezTo>
                    <a:cubicBezTo>
                      <a:pt x="2894" y="3944"/>
                      <a:pt x="5158" y="1680"/>
                      <a:pt x="7800" y="1428"/>
                    </a:cubicBezTo>
                    <a:cubicBezTo>
                      <a:pt x="8398" y="1372"/>
                      <a:pt x="8879" y="1353"/>
                      <a:pt x="9262" y="1353"/>
                    </a:cubicBezTo>
                    <a:cubicBezTo>
                      <a:pt x="9948" y="1353"/>
                      <a:pt x="10319" y="1412"/>
                      <a:pt x="10475" y="1412"/>
                    </a:cubicBezTo>
                    <a:cubicBezTo>
                      <a:pt x="10618" y="1412"/>
                      <a:pt x="10581" y="1363"/>
                      <a:pt x="10442" y="1177"/>
                    </a:cubicBezTo>
                    <a:cubicBezTo>
                      <a:pt x="10111" y="734"/>
                      <a:pt x="8710" y="0"/>
                      <a:pt x="6923" y="0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31"/>
              <p:cNvSpPr/>
              <p:nvPr/>
            </p:nvSpPr>
            <p:spPr>
              <a:xfrm>
                <a:off x="6191090" y="2785773"/>
                <a:ext cx="223206" cy="101226"/>
              </a:xfrm>
              <a:custGeom>
                <a:rect b="b" l="l" r="r" t="t"/>
                <a:pathLst>
                  <a:path extrusionOk="0" h="5141" w="11336">
                    <a:moveTo>
                      <a:pt x="7328" y="603"/>
                    </a:moveTo>
                    <a:cubicBezTo>
                      <a:pt x="8652" y="603"/>
                      <a:pt x="9715" y="1022"/>
                      <a:pt x="10257" y="1371"/>
                    </a:cubicBezTo>
                    <a:cubicBezTo>
                      <a:pt x="10092" y="1362"/>
                      <a:pt x="9896" y="1356"/>
                      <a:pt x="9665" y="1356"/>
                    </a:cubicBezTo>
                    <a:cubicBezTo>
                      <a:pt x="9272" y="1356"/>
                      <a:pt x="8779" y="1374"/>
                      <a:pt x="8171" y="1433"/>
                    </a:cubicBezTo>
                    <a:cubicBezTo>
                      <a:pt x="5769" y="1661"/>
                      <a:pt x="3676" y="3479"/>
                      <a:pt x="2782" y="4254"/>
                    </a:cubicBezTo>
                    <a:cubicBezTo>
                      <a:pt x="2657" y="4365"/>
                      <a:pt x="2553" y="4454"/>
                      <a:pt x="2476" y="4515"/>
                    </a:cubicBezTo>
                    <a:cubicBezTo>
                      <a:pt x="2451" y="4535"/>
                      <a:pt x="2418" y="4544"/>
                      <a:pt x="2376" y="4544"/>
                    </a:cubicBezTo>
                    <a:cubicBezTo>
                      <a:pt x="2128" y="4544"/>
                      <a:pt x="1605" y="4215"/>
                      <a:pt x="1076" y="3739"/>
                    </a:cubicBezTo>
                    <a:cubicBezTo>
                      <a:pt x="1441" y="3686"/>
                      <a:pt x="1897" y="3583"/>
                      <a:pt x="2295" y="3384"/>
                    </a:cubicBezTo>
                    <a:cubicBezTo>
                      <a:pt x="2561" y="3251"/>
                      <a:pt x="2864" y="2972"/>
                      <a:pt x="3248" y="2616"/>
                    </a:cubicBezTo>
                    <a:cubicBezTo>
                      <a:pt x="4072" y="1853"/>
                      <a:pt x="5201" y="810"/>
                      <a:pt x="6599" y="645"/>
                    </a:cubicBezTo>
                    <a:cubicBezTo>
                      <a:pt x="6849" y="616"/>
                      <a:pt x="7092" y="603"/>
                      <a:pt x="7328" y="603"/>
                    </a:cubicBezTo>
                    <a:close/>
                    <a:moveTo>
                      <a:pt x="7341" y="1"/>
                    </a:moveTo>
                    <a:cubicBezTo>
                      <a:pt x="7078" y="1"/>
                      <a:pt x="6806" y="16"/>
                      <a:pt x="6528" y="49"/>
                    </a:cubicBezTo>
                    <a:cubicBezTo>
                      <a:pt x="4937" y="236"/>
                      <a:pt x="3675" y="1403"/>
                      <a:pt x="2840" y="2174"/>
                    </a:cubicBezTo>
                    <a:cubicBezTo>
                      <a:pt x="2505" y="2484"/>
                      <a:pt x="2214" y="2752"/>
                      <a:pt x="2026" y="2847"/>
                    </a:cubicBezTo>
                    <a:cubicBezTo>
                      <a:pt x="1346" y="3186"/>
                      <a:pt x="409" y="3192"/>
                      <a:pt x="399" y="3192"/>
                    </a:cubicBezTo>
                    <a:cubicBezTo>
                      <a:pt x="136" y="3192"/>
                      <a:pt x="1" y="3505"/>
                      <a:pt x="179" y="3697"/>
                    </a:cubicBezTo>
                    <a:cubicBezTo>
                      <a:pt x="533" y="4079"/>
                      <a:pt x="1592" y="5140"/>
                      <a:pt x="2392" y="5140"/>
                    </a:cubicBezTo>
                    <a:cubicBezTo>
                      <a:pt x="2559" y="5140"/>
                      <a:pt x="2715" y="5094"/>
                      <a:pt x="2851" y="4986"/>
                    </a:cubicBezTo>
                    <a:cubicBezTo>
                      <a:pt x="2934" y="4920"/>
                      <a:pt x="3043" y="4825"/>
                      <a:pt x="3177" y="4709"/>
                    </a:cubicBezTo>
                    <a:cubicBezTo>
                      <a:pt x="4027" y="3970"/>
                      <a:pt x="6017" y="2241"/>
                      <a:pt x="8228" y="2031"/>
                    </a:cubicBezTo>
                    <a:cubicBezTo>
                      <a:pt x="8816" y="1975"/>
                      <a:pt x="9291" y="1957"/>
                      <a:pt x="9668" y="1957"/>
                    </a:cubicBezTo>
                    <a:cubicBezTo>
                      <a:pt x="10121" y="1957"/>
                      <a:pt x="10432" y="1983"/>
                      <a:pt x="10628" y="1999"/>
                    </a:cubicBezTo>
                    <a:cubicBezTo>
                      <a:pt x="10714" y="2007"/>
                      <a:pt x="10792" y="2013"/>
                      <a:pt x="10863" y="2013"/>
                    </a:cubicBezTo>
                    <a:cubicBezTo>
                      <a:pt x="11025" y="2013"/>
                      <a:pt x="11147" y="1979"/>
                      <a:pt x="11224" y="1838"/>
                    </a:cubicBezTo>
                    <a:cubicBezTo>
                      <a:pt x="11336" y="1638"/>
                      <a:pt x="11212" y="1474"/>
                      <a:pt x="11081" y="1300"/>
                    </a:cubicBezTo>
                    <a:cubicBezTo>
                      <a:pt x="10716" y="812"/>
                      <a:pt x="9262" y="1"/>
                      <a:pt x="734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6020574" y="2819660"/>
                <a:ext cx="121428" cy="48575"/>
              </a:xfrm>
              <a:custGeom>
                <a:rect b="b" l="l" r="r" t="t"/>
                <a:pathLst>
                  <a:path extrusionOk="0" h="2467" w="6167">
                    <a:moveTo>
                      <a:pt x="1754" y="0"/>
                    </a:moveTo>
                    <a:cubicBezTo>
                      <a:pt x="1672" y="0"/>
                      <a:pt x="1591" y="4"/>
                      <a:pt x="1511" y="10"/>
                    </a:cubicBezTo>
                    <a:cubicBezTo>
                      <a:pt x="1" y="136"/>
                      <a:pt x="126" y="1141"/>
                      <a:pt x="126" y="1141"/>
                    </a:cubicBezTo>
                    <a:cubicBezTo>
                      <a:pt x="126" y="1141"/>
                      <a:pt x="757" y="1267"/>
                      <a:pt x="2895" y="1897"/>
                    </a:cubicBezTo>
                    <a:cubicBezTo>
                      <a:pt x="4372" y="2332"/>
                      <a:pt x="4889" y="2466"/>
                      <a:pt x="5192" y="2466"/>
                    </a:cubicBezTo>
                    <a:cubicBezTo>
                      <a:pt x="5327" y="2466"/>
                      <a:pt x="5420" y="2439"/>
                      <a:pt x="5537" y="2401"/>
                    </a:cubicBezTo>
                    <a:cubicBezTo>
                      <a:pt x="5914" y="2275"/>
                      <a:pt x="6166" y="1268"/>
                      <a:pt x="6166" y="1268"/>
                    </a:cubicBezTo>
                    <a:lnTo>
                      <a:pt x="6166" y="1268"/>
                    </a:lnTo>
                    <a:cubicBezTo>
                      <a:pt x="6079" y="1355"/>
                      <a:pt x="5965" y="1389"/>
                      <a:pt x="5841" y="1389"/>
                    </a:cubicBezTo>
                    <a:cubicBezTo>
                      <a:pt x="5429" y="1389"/>
                      <a:pt x="4907" y="1016"/>
                      <a:pt x="4907" y="1016"/>
                    </a:cubicBezTo>
                    <a:cubicBezTo>
                      <a:pt x="4907" y="1016"/>
                      <a:pt x="3215" y="0"/>
                      <a:pt x="1754" y="0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6016262" y="2813753"/>
                <a:ext cx="132100" cy="60429"/>
              </a:xfrm>
              <a:custGeom>
                <a:rect b="b" l="l" r="r" t="t"/>
                <a:pathLst>
                  <a:path extrusionOk="0" h="3069" w="6709">
                    <a:moveTo>
                      <a:pt x="1972" y="602"/>
                    </a:moveTo>
                    <a:cubicBezTo>
                      <a:pt x="3327" y="602"/>
                      <a:pt x="4951" y="1562"/>
                      <a:pt x="4952" y="1562"/>
                    </a:cubicBezTo>
                    <a:cubicBezTo>
                      <a:pt x="5025" y="1615"/>
                      <a:pt x="5477" y="1924"/>
                      <a:pt x="5932" y="1980"/>
                    </a:cubicBezTo>
                    <a:cubicBezTo>
                      <a:pt x="5836" y="2209"/>
                      <a:pt x="5731" y="2385"/>
                      <a:pt x="5661" y="2416"/>
                    </a:cubicBezTo>
                    <a:cubicBezTo>
                      <a:pt x="5577" y="2444"/>
                      <a:pt x="5512" y="2466"/>
                      <a:pt x="5406" y="2466"/>
                    </a:cubicBezTo>
                    <a:cubicBezTo>
                      <a:pt x="5157" y="2466"/>
                      <a:pt x="4682" y="2346"/>
                      <a:pt x="3198" y="1910"/>
                    </a:cubicBezTo>
                    <a:cubicBezTo>
                      <a:pt x="1785" y="1494"/>
                      <a:pt x="1028" y="1297"/>
                      <a:pt x="671" y="1209"/>
                    </a:cubicBezTo>
                    <a:cubicBezTo>
                      <a:pt x="695" y="1132"/>
                      <a:pt x="734" y="1060"/>
                      <a:pt x="786" y="997"/>
                    </a:cubicBezTo>
                    <a:cubicBezTo>
                      <a:pt x="960" y="782"/>
                      <a:pt x="1295" y="648"/>
                      <a:pt x="1755" y="610"/>
                    </a:cubicBezTo>
                    <a:cubicBezTo>
                      <a:pt x="1826" y="604"/>
                      <a:pt x="1899" y="602"/>
                      <a:pt x="1972" y="602"/>
                    </a:cubicBezTo>
                    <a:close/>
                    <a:moveTo>
                      <a:pt x="1975" y="0"/>
                    </a:moveTo>
                    <a:cubicBezTo>
                      <a:pt x="1884" y="0"/>
                      <a:pt x="1794" y="4"/>
                      <a:pt x="1705" y="12"/>
                    </a:cubicBezTo>
                    <a:cubicBezTo>
                      <a:pt x="1069" y="64"/>
                      <a:pt x="603" y="268"/>
                      <a:pt x="319" y="619"/>
                    </a:cubicBezTo>
                    <a:cubicBezTo>
                      <a:pt x="0" y="1011"/>
                      <a:pt x="42" y="1433"/>
                      <a:pt x="48" y="1481"/>
                    </a:cubicBezTo>
                    <a:cubicBezTo>
                      <a:pt x="64" y="1609"/>
                      <a:pt x="160" y="1712"/>
                      <a:pt x="287" y="1738"/>
                    </a:cubicBezTo>
                    <a:cubicBezTo>
                      <a:pt x="293" y="1739"/>
                      <a:pt x="939" y="1871"/>
                      <a:pt x="3029" y="2486"/>
                    </a:cubicBezTo>
                    <a:cubicBezTo>
                      <a:pt x="4490" y="2916"/>
                      <a:pt x="5046" y="3068"/>
                      <a:pt x="5409" y="3068"/>
                    </a:cubicBezTo>
                    <a:cubicBezTo>
                      <a:pt x="5574" y="3068"/>
                      <a:pt x="5700" y="3036"/>
                      <a:pt x="5850" y="2986"/>
                    </a:cubicBezTo>
                    <a:cubicBezTo>
                      <a:pt x="6346" y="2820"/>
                      <a:pt x="6607" y="1915"/>
                      <a:pt x="6676" y="1641"/>
                    </a:cubicBezTo>
                    <a:cubicBezTo>
                      <a:pt x="6709" y="1510"/>
                      <a:pt x="6649" y="1373"/>
                      <a:pt x="6532" y="1306"/>
                    </a:cubicBezTo>
                    <a:cubicBezTo>
                      <a:pt x="6486" y="1280"/>
                      <a:pt x="6435" y="1267"/>
                      <a:pt x="6385" y="1267"/>
                    </a:cubicBezTo>
                    <a:cubicBezTo>
                      <a:pt x="6307" y="1267"/>
                      <a:pt x="6230" y="1298"/>
                      <a:pt x="6172" y="1356"/>
                    </a:cubicBezTo>
                    <a:cubicBezTo>
                      <a:pt x="6148" y="1379"/>
                      <a:pt x="6110" y="1390"/>
                      <a:pt x="6061" y="1390"/>
                    </a:cubicBezTo>
                    <a:cubicBezTo>
                      <a:pt x="5877" y="1390"/>
                      <a:pt x="5543" y="1244"/>
                      <a:pt x="5281" y="1060"/>
                    </a:cubicBezTo>
                    <a:cubicBezTo>
                      <a:pt x="5205" y="1014"/>
                      <a:pt x="3498" y="0"/>
                      <a:pt x="1975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6431780" y="2509109"/>
                <a:ext cx="146159" cy="233976"/>
              </a:xfrm>
              <a:custGeom>
                <a:rect b="b" l="l" r="r" t="t"/>
                <a:pathLst>
                  <a:path extrusionOk="0" h="11883" w="7423">
                    <a:moveTo>
                      <a:pt x="705" y="1"/>
                    </a:moveTo>
                    <a:cubicBezTo>
                      <a:pt x="272" y="1"/>
                      <a:pt x="1" y="57"/>
                      <a:pt x="1" y="57"/>
                    </a:cubicBezTo>
                    <a:cubicBezTo>
                      <a:pt x="1" y="57"/>
                      <a:pt x="5662" y="2447"/>
                      <a:pt x="6165" y="11883"/>
                    </a:cubicBezTo>
                    <a:lnTo>
                      <a:pt x="7297" y="11757"/>
                    </a:lnTo>
                    <a:cubicBezTo>
                      <a:pt x="7297" y="11757"/>
                      <a:pt x="7423" y="7354"/>
                      <a:pt x="5537" y="3328"/>
                    </a:cubicBezTo>
                    <a:cubicBezTo>
                      <a:pt x="4164" y="400"/>
                      <a:pt x="1860" y="1"/>
                      <a:pt x="7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6425637" y="2503320"/>
                <a:ext cx="157835" cy="245672"/>
              </a:xfrm>
              <a:custGeom>
                <a:rect b="b" l="l" r="r" t="t"/>
                <a:pathLst>
                  <a:path extrusionOk="0" h="12477" w="8016">
                    <a:moveTo>
                      <a:pt x="1354" y="601"/>
                    </a:moveTo>
                    <a:cubicBezTo>
                      <a:pt x="2503" y="677"/>
                      <a:pt x="4390" y="1219"/>
                      <a:pt x="5576" y="3749"/>
                    </a:cubicBezTo>
                    <a:cubicBezTo>
                      <a:pt x="7150" y="7109"/>
                      <a:pt x="7300" y="10786"/>
                      <a:pt x="7309" y="11782"/>
                    </a:cubicBezTo>
                    <a:lnTo>
                      <a:pt x="6758" y="11844"/>
                    </a:lnTo>
                    <a:cubicBezTo>
                      <a:pt x="6291" y="4795"/>
                      <a:pt x="2999" y="1712"/>
                      <a:pt x="1354" y="601"/>
                    </a:cubicBezTo>
                    <a:close/>
                    <a:moveTo>
                      <a:pt x="986" y="0"/>
                    </a:moveTo>
                    <a:cubicBezTo>
                      <a:pt x="543" y="0"/>
                      <a:pt x="263" y="55"/>
                      <a:pt x="252" y="57"/>
                    </a:cubicBezTo>
                    <a:cubicBezTo>
                      <a:pt x="124" y="83"/>
                      <a:pt x="27" y="190"/>
                      <a:pt x="14" y="321"/>
                    </a:cubicBezTo>
                    <a:cubicBezTo>
                      <a:pt x="1" y="452"/>
                      <a:pt x="74" y="576"/>
                      <a:pt x="195" y="627"/>
                    </a:cubicBezTo>
                    <a:cubicBezTo>
                      <a:pt x="251" y="651"/>
                      <a:pt x="5691" y="3077"/>
                      <a:pt x="6178" y="12192"/>
                    </a:cubicBezTo>
                    <a:cubicBezTo>
                      <a:pt x="6186" y="12351"/>
                      <a:pt x="6318" y="12477"/>
                      <a:pt x="6477" y="12477"/>
                    </a:cubicBezTo>
                    <a:cubicBezTo>
                      <a:pt x="6489" y="12477"/>
                      <a:pt x="6499" y="12477"/>
                      <a:pt x="6511" y="12476"/>
                    </a:cubicBezTo>
                    <a:lnTo>
                      <a:pt x="7642" y="12350"/>
                    </a:lnTo>
                    <a:cubicBezTo>
                      <a:pt x="7792" y="12333"/>
                      <a:pt x="7907" y="12210"/>
                      <a:pt x="7910" y="12059"/>
                    </a:cubicBezTo>
                    <a:cubicBezTo>
                      <a:pt x="7916" y="11877"/>
                      <a:pt x="8016" y="7538"/>
                      <a:pt x="6121" y="3494"/>
                    </a:cubicBezTo>
                    <a:cubicBezTo>
                      <a:pt x="4678" y="416"/>
                      <a:pt x="2211" y="0"/>
                      <a:pt x="986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491283" y="2712920"/>
                <a:ext cx="181778" cy="107980"/>
              </a:xfrm>
              <a:custGeom>
                <a:rect b="b" l="l" r="r" t="t"/>
                <a:pathLst>
                  <a:path extrusionOk="0" h="5484" w="9232">
                    <a:moveTo>
                      <a:pt x="7210" y="1"/>
                    </a:moveTo>
                    <a:cubicBezTo>
                      <a:pt x="7009" y="1"/>
                      <a:pt x="6805" y="35"/>
                      <a:pt x="6605" y="107"/>
                    </a:cubicBezTo>
                    <a:lnTo>
                      <a:pt x="1312" y="2001"/>
                    </a:lnTo>
                    <a:cubicBezTo>
                      <a:pt x="492" y="2295"/>
                      <a:pt x="1" y="3137"/>
                      <a:pt x="150" y="3997"/>
                    </a:cubicBezTo>
                    <a:cubicBezTo>
                      <a:pt x="300" y="4855"/>
                      <a:pt x="1044" y="5482"/>
                      <a:pt x="1916" y="5484"/>
                    </a:cubicBezTo>
                    <a:cubicBezTo>
                      <a:pt x="2122" y="5484"/>
                      <a:pt x="2327" y="5448"/>
                      <a:pt x="2520" y="5378"/>
                    </a:cubicBezTo>
                    <a:lnTo>
                      <a:pt x="7813" y="3483"/>
                    </a:lnTo>
                    <a:cubicBezTo>
                      <a:pt x="8746" y="3150"/>
                      <a:pt x="9231" y="2123"/>
                      <a:pt x="8898" y="1190"/>
                    </a:cubicBezTo>
                    <a:cubicBezTo>
                      <a:pt x="8635" y="458"/>
                      <a:pt x="7946" y="1"/>
                      <a:pt x="72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484943" y="2706994"/>
                <a:ext cx="194793" cy="119833"/>
              </a:xfrm>
              <a:custGeom>
                <a:rect b="b" l="l" r="r" t="t"/>
                <a:pathLst>
                  <a:path extrusionOk="0" h="6086" w="9893">
                    <a:moveTo>
                      <a:pt x="7533" y="602"/>
                    </a:moveTo>
                    <a:cubicBezTo>
                      <a:pt x="8259" y="604"/>
                      <a:pt x="8877" y="1127"/>
                      <a:pt x="9001" y="1842"/>
                    </a:cubicBezTo>
                    <a:cubicBezTo>
                      <a:pt x="9124" y="2557"/>
                      <a:pt x="8716" y="3257"/>
                      <a:pt x="8034" y="3502"/>
                    </a:cubicBezTo>
                    <a:lnTo>
                      <a:pt x="2742" y="5397"/>
                    </a:lnTo>
                    <a:cubicBezTo>
                      <a:pt x="2583" y="5454"/>
                      <a:pt x="2419" y="5482"/>
                      <a:pt x="2257" y="5482"/>
                    </a:cubicBezTo>
                    <a:cubicBezTo>
                      <a:pt x="1640" y="5482"/>
                      <a:pt x="1046" y="5091"/>
                      <a:pt x="833" y="4493"/>
                    </a:cubicBezTo>
                    <a:cubicBezTo>
                      <a:pt x="554" y="3717"/>
                      <a:pt x="958" y="2862"/>
                      <a:pt x="1736" y="2586"/>
                    </a:cubicBezTo>
                    <a:lnTo>
                      <a:pt x="7029" y="691"/>
                    </a:lnTo>
                    <a:cubicBezTo>
                      <a:pt x="7190" y="632"/>
                      <a:pt x="7361" y="602"/>
                      <a:pt x="7533" y="602"/>
                    </a:cubicBezTo>
                    <a:close/>
                    <a:moveTo>
                      <a:pt x="7531" y="1"/>
                    </a:moveTo>
                    <a:cubicBezTo>
                      <a:pt x="7297" y="1"/>
                      <a:pt x="7059" y="41"/>
                      <a:pt x="6825" y="124"/>
                    </a:cubicBezTo>
                    <a:lnTo>
                      <a:pt x="1532" y="2019"/>
                    </a:lnTo>
                    <a:cubicBezTo>
                      <a:pt x="574" y="2362"/>
                      <a:pt x="0" y="3346"/>
                      <a:pt x="175" y="4349"/>
                    </a:cubicBezTo>
                    <a:cubicBezTo>
                      <a:pt x="349" y="5352"/>
                      <a:pt x="1219" y="6084"/>
                      <a:pt x="2238" y="6086"/>
                    </a:cubicBezTo>
                    <a:cubicBezTo>
                      <a:pt x="2478" y="6084"/>
                      <a:pt x="2718" y="6043"/>
                      <a:pt x="2944" y="5962"/>
                    </a:cubicBezTo>
                    <a:lnTo>
                      <a:pt x="8237" y="4068"/>
                    </a:lnTo>
                    <a:cubicBezTo>
                      <a:pt x="9326" y="3678"/>
                      <a:pt x="9892" y="2479"/>
                      <a:pt x="9502" y="1390"/>
                    </a:cubicBezTo>
                    <a:cubicBezTo>
                      <a:pt x="9197" y="534"/>
                      <a:pt x="8391" y="1"/>
                      <a:pt x="753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6492859" y="2760058"/>
                <a:ext cx="52592" cy="57593"/>
              </a:xfrm>
              <a:custGeom>
                <a:rect b="b" l="l" r="r" t="t"/>
                <a:pathLst>
                  <a:path extrusionOk="0" h="2925" w="2671">
                    <a:moveTo>
                      <a:pt x="1107" y="0"/>
                    </a:moveTo>
                    <a:cubicBezTo>
                      <a:pt x="1005" y="0"/>
                      <a:pt x="904" y="18"/>
                      <a:pt x="807" y="54"/>
                    </a:cubicBezTo>
                    <a:cubicBezTo>
                      <a:pt x="230" y="270"/>
                      <a:pt x="0" y="1076"/>
                      <a:pt x="292" y="1854"/>
                    </a:cubicBezTo>
                    <a:cubicBezTo>
                      <a:pt x="535" y="2501"/>
                      <a:pt x="1062" y="2925"/>
                      <a:pt x="1564" y="2925"/>
                    </a:cubicBezTo>
                    <a:cubicBezTo>
                      <a:pt x="1666" y="2925"/>
                      <a:pt x="1766" y="2908"/>
                      <a:pt x="1863" y="2871"/>
                    </a:cubicBezTo>
                    <a:cubicBezTo>
                      <a:pt x="2439" y="2654"/>
                      <a:pt x="2670" y="1849"/>
                      <a:pt x="2379" y="1072"/>
                    </a:cubicBezTo>
                    <a:cubicBezTo>
                      <a:pt x="2135" y="424"/>
                      <a:pt x="1608" y="0"/>
                      <a:pt x="11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6486164" y="2754132"/>
                <a:ext cx="62811" cy="69407"/>
              </a:xfrm>
              <a:custGeom>
                <a:rect b="b" l="l" r="r" t="t"/>
                <a:pathLst>
                  <a:path extrusionOk="0" h="3525" w="3190">
                    <a:moveTo>
                      <a:pt x="1435" y="602"/>
                    </a:moveTo>
                    <a:cubicBezTo>
                      <a:pt x="1438" y="602"/>
                      <a:pt x="1441" y="602"/>
                      <a:pt x="1444" y="602"/>
                    </a:cubicBezTo>
                    <a:cubicBezTo>
                      <a:pt x="1820" y="602"/>
                      <a:pt x="2242" y="958"/>
                      <a:pt x="2438" y="1477"/>
                    </a:cubicBezTo>
                    <a:cubicBezTo>
                      <a:pt x="2556" y="1793"/>
                      <a:pt x="2578" y="2121"/>
                      <a:pt x="2498" y="2399"/>
                    </a:cubicBezTo>
                    <a:cubicBezTo>
                      <a:pt x="2427" y="2646"/>
                      <a:pt x="2285" y="2820"/>
                      <a:pt x="2098" y="2890"/>
                    </a:cubicBezTo>
                    <a:cubicBezTo>
                      <a:pt x="2036" y="2913"/>
                      <a:pt x="1972" y="2924"/>
                      <a:pt x="1907" y="2924"/>
                    </a:cubicBezTo>
                    <a:cubicBezTo>
                      <a:pt x="1532" y="2924"/>
                      <a:pt x="1109" y="2568"/>
                      <a:pt x="913" y="2048"/>
                    </a:cubicBezTo>
                    <a:cubicBezTo>
                      <a:pt x="684" y="1438"/>
                      <a:pt x="840" y="790"/>
                      <a:pt x="1252" y="635"/>
                    </a:cubicBezTo>
                    <a:cubicBezTo>
                      <a:pt x="1311" y="614"/>
                      <a:pt x="1373" y="602"/>
                      <a:pt x="1435" y="602"/>
                    </a:cubicBezTo>
                    <a:close/>
                    <a:moveTo>
                      <a:pt x="1441" y="1"/>
                    </a:moveTo>
                    <a:cubicBezTo>
                      <a:pt x="1305" y="1"/>
                      <a:pt x="1171" y="24"/>
                      <a:pt x="1041" y="73"/>
                    </a:cubicBezTo>
                    <a:cubicBezTo>
                      <a:pt x="310" y="348"/>
                      <a:pt x="0" y="1329"/>
                      <a:pt x="350" y="2261"/>
                    </a:cubicBezTo>
                    <a:cubicBezTo>
                      <a:pt x="638" y="3027"/>
                      <a:pt x="1283" y="3524"/>
                      <a:pt x="1910" y="3524"/>
                    </a:cubicBezTo>
                    <a:cubicBezTo>
                      <a:pt x="2047" y="3524"/>
                      <a:pt x="2182" y="3501"/>
                      <a:pt x="2309" y="3453"/>
                    </a:cubicBezTo>
                    <a:cubicBezTo>
                      <a:pt x="2679" y="3313"/>
                      <a:pt x="2951" y="2999"/>
                      <a:pt x="3076" y="2565"/>
                    </a:cubicBezTo>
                    <a:cubicBezTo>
                      <a:pt x="3190" y="2163"/>
                      <a:pt x="3162" y="1702"/>
                      <a:pt x="2999" y="1266"/>
                    </a:cubicBezTo>
                    <a:cubicBezTo>
                      <a:pt x="2711" y="499"/>
                      <a:pt x="2067" y="1"/>
                      <a:pt x="144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6473995" y="2907241"/>
                <a:ext cx="59168" cy="100616"/>
              </a:xfrm>
              <a:custGeom>
                <a:rect b="b" l="l" r="r" t="t"/>
                <a:pathLst>
                  <a:path extrusionOk="0" h="5110" w="3005">
                    <a:moveTo>
                      <a:pt x="1503" y="1033"/>
                    </a:moveTo>
                    <a:cubicBezTo>
                      <a:pt x="1926" y="2021"/>
                      <a:pt x="2404" y="3252"/>
                      <a:pt x="2404" y="3608"/>
                    </a:cubicBezTo>
                    <a:cubicBezTo>
                      <a:pt x="2398" y="4101"/>
                      <a:pt x="1996" y="4497"/>
                      <a:pt x="1503" y="4497"/>
                    </a:cubicBezTo>
                    <a:cubicBezTo>
                      <a:pt x="1009" y="4497"/>
                      <a:pt x="607" y="4101"/>
                      <a:pt x="602" y="3608"/>
                    </a:cubicBezTo>
                    <a:cubicBezTo>
                      <a:pt x="602" y="3252"/>
                      <a:pt x="1079" y="2021"/>
                      <a:pt x="1503" y="1033"/>
                    </a:cubicBezTo>
                    <a:close/>
                    <a:moveTo>
                      <a:pt x="1503" y="1"/>
                    </a:moveTo>
                    <a:cubicBezTo>
                      <a:pt x="1390" y="1"/>
                      <a:pt x="1277" y="54"/>
                      <a:pt x="1229" y="161"/>
                    </a:cubicBezTo>
                    <a:cubicBezTo>
                      <a:pt x="1024" y="616"/>
                      <a:pt x="0" y="2915"/>
                      <a:pt x="0" y="3608"/>
                    </a:cubicBezTo>
                    <a:cubicBezTo>
                      <a:pt x="2" y="4437"/>
                      <a:pt x="674" y="5109"/>
                      <a:pt x="1503" y="5109"/>
                    </a:cubicBezTo>
                    <a:cubicBezTo>
                      <a:pt x="2331" y="5109"/>
                      <a:pt x="3004" y="4437"/>
                      <a:pt x="3005" y="3608"/>
                    </a:cubicBezTo>
                    <a:cubicBezTo>
                      <a:pt x="3005" y="2915"/>
                      <a:pt x="1982" y="616"/>
                      <a:pt x="1776" y="161"/>
                    </a:cubicBezTo>
                    <a:cubicBezTo>
                      <a:pt x="1728" y="54"/>
                      <a:pt x="1615" y="1"/>
                      <a:pt x="1503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6641656" y="1230441"/>
                <a:ext cx="1516071" cy="1799528"/>
              </a:xfrm>
              <a:custGeom>
                <a:rect b="b" l="l" r="r" t="t"/>
                <a:pathLst>
                  <a:path extrusionOk="0" h="91393" w="76997">
                    <a:moveTo>
                      <a:pt x="24017" y="0"/>
                    </a:moveTo>
                    <a:cubicBezTo>
                      <a:pt x="22933" y="0"/>
                      <a:pt x="21579" y="521"/>
                      <a:pt x="20269" y="974"/>
                    </a:cubicBezTo>
                    <a:cubicBezTo>
                      <a:pt x="17355" y="1983"/>
                      <a:pt x="9507" y="9607"/>
                      <a:pt x="7713" y="14428"/>
                    </a:cubicBezTo>
                    <a:cubicBezTo>
                      <a:pt x="5919" y="19249"/>
                      <a:pt x="7489" y="20818"/>
                      <a:pt x="10628" y="23733"/>
                    </a:cubicBezTo>
                    <a:cubicBezTo>
                      <a:pt x="13767" y="26647"/>
                      <a:pt x="17579" y="32590"/>
                      <a:pt x="19597" y="38195"/>
                    </a:cubicBezTo>
                    <a:cubicBezTo>
                      <a:pt x="21615" y="43801"/>
                      <a:pt x="24193" y="49182"/>
                      <a:pt x="28341" y="50640"/>
                    </a:cubicBezTo>
                    <a:cubicBezTo>
                      <a:pt x="28341" y="50640"/>
                      <a:pt x="21727" y="53778"/>
                      <a:pt x="17354" y="56918"/>
                    </a:cubicBezTo>
                    <a:cubicBezTo>
                      <a:pt x="12982" y="60056"/>
                      <a:pt x="10852" y="61515"/>
                      <a:pt x="10852" y="61515"/>
                    </a:cubicBezTo>
                    <a:cubicBezTo>
                      <a:pt x="10852" y="61515"/>
                      <a:pt x="4909" y="63196"/>
                      <a:pt x="2667" y="66110"/>
                    </a:cubicBezTo>
                    <a:cubicBezTo>
                      <a:pt x="1326" y="67854"/>
                      <a:pt x="475" y="69225"/>
                      <a:pt x="1" y="70054"/>
                    </a:cubicBezTo>
                    <a:cubicBezTo>
                      <a:pt x="1225" y="69607"/>
                      <a:pt x="3281" y="69045"/>
                      <a:pt x="5884" y="69045"/>
                    </a:cubicBezTo>
                    <a:cubicBezTo>
                      <a:pt x="8729" y="69045"/>
                      <a:pt x="12227" y="69715"/>
                      <a:pt x="16008" y="71940"/>
                    </a:cubicBezTo>
                    <a:cubicBezTo>
                      <a:pt x="24989" y="77223"/>
                      <a:pt x="26900" y="85990"/>
                      <a:pt x="26902" y="91392"/>
                    </a:cubicBezTo>
                    <a:lnTo>
                      <a:pt x="30471" y="88197"/>
                    </a:lnTo>
                    <a:cubicBezTo>
                      <a:pt x="30471" y="88197"/>
                      <a:pt x="39777" y="84497"/>
                      <a:pt x="47512" y="75976"/>
                    </a:cubicBezTo>
                    <a:cubicBezTo>
                      <a:pt x="55247" y="67456"/>
                      <a:pt x="56482" y="63309"/>
                      <a:pt x="57265" y="55685"/>
                    </a:cubicBezTo>
                    <a:cubicBezTo>
                      <a:pt x="58050" y="48061"/>
                      <a:pt x="61190" y="17903"/>
                      <a:pt x="61301" y="17455"/>
                    </a:cubicBezTo>
                    <a:cubicBezTo>
                      <a:pt x="61414" y="17007"/>
                      <a:pt x="62423" y="14764"/>
                      <a:pt x="63769" y="14540"/>
                    </a:cubicBezTo>
                    <a:cubicBezTo>
                      <a:pt x="63791" y="14537"/>
                      <a:pt x="63816" y="14535"/>
                      <a:pt x="63842" y="14535"/>
                    </a:cubicBezTo>
                    <a:cubicBezTo>
                      <a:pt x="65364" y="14535"/>
                      <a:pt x="72530" y="20830"/>
                      <a:pt x="73522" y="21491"/>
                    </a:cubicBezTo>
                    <a:cubicBezTo>
                      <a:pt x="73952" y="21777"/>
                      <a:pt x="74564" y="22002"/>
                      <a:pt x="75144" y="22002"/>
                    </a:cubicBezTo>
                    <a:cubicBezTo>
                      <a:pt x="75924" y="22002"/>
                      <a:pt x="76644" y="21592"/>
                      <a:pt x="76773" y="20369"/>
                    </a:cubicBezTo>
                    <a:cubicBezTo>
                      <a:pt x="76997" y="18240"/>
                      <a:pt x="75204" y="12971"/>
                      <a:pt x="69486" y="7252"/>
                    </a:cubicBezTo>
                    <a:cubicBezTo>
                      <a:pt x="65318" y="3085"/>
                      <a:pt x="61984" y="1479"/>
                      <a:pt x="59962" y="1479"/>
                    </a:cubicBezTo>
                    <a:cubicBezTo>
                      <a:pt x="59210" y="1479"/>
                      <a:pt x="58639" y="1701"/>
                      <a:pt x="58274" y="2096"/>
                    </a:cubicBezTo>
                    <a:cubicBezTo>
                      <a:pt x="56930" y="3553"/>
                      <a:pt x="57826" y="6693"/>
                      <a:pt x="56930" y="11289"/>
                    </a:cubicBezTo>
                    <a:cubicBezTo>
                      <a:pt x="56032" y="15885"/>
                      <a:pt x="50428" y="32478"/>
                      <a:pt x="47625" y="40326"/>
                    </a:cubicBezTo>
                    <a:cubicBezTo>
                      <a:pt x="44821" y="48174"/>
                      <a:pt x="45718" y="58825"/>
                      <a:pt x="45718" y="58825"/>
                    </a:cubicBezTo>
                    <a:cubicBezTo>
                      <a:pt x="45718" y="58825"/>
                      <a:pt x="41906" y="60169"/>
                      <a:pt x="39216" y="62187"/>
                    </a:cubicBezTo>
                    <a:cubicBezTo>
                      <a:pt x="36525" y="64204"/>
                      <a:pt x="32377" y="67008"/>
                      <a:pt x="32377" y="67008"/>
                    </a:cubicBezTo>
                    <a:lnTo>
                      <a:pt x="31256" y="66447"/>
                    </a:lnTo>
                    <a:cubicBezTo>
                      <a:pt x="31256" y="66447"/>
                      <a:pt x="37534" y="60169"/>
                      <a:pt x="39440" y="56581"/>
                    </a:cubicBezTo>
                    <a:cubicBezTo>
                      <a:pt x="41346" y="52993"/>
                      <a:pt x="41906" y="52769"/>
                      <a:pt x="40897" y="50640"/>
                    </a:cubicBezTo>
                    <a:cubicBezTo>
                      <a:pt x="39888" y="48509"/>
                      <a:pt x="31704" y="38195"/>
                      <a:pt x="28116" y="33599"/>
                    </a:cubicBezTo>
                    <a:cubicBezTo>
                      <a:pt x="24529" y="29002"/>
                      <a:pt x="20157" y="21267"/>
                      <a:pt x="19260" y="19025"/>
                    </a:cubicBezTo>
                    <a:cubicBezTo>
                      <a:pt x="18364" y="16782"/>
                      <a:pt x="18476" y="14540"/>
                      <a:pt x="19149" y="12971"/>
                    </a:cubicBezTo>
                    <a:cubicBezTo>
                      <a:pt x="19821" y="11401"/>
                      <a:pt x="26099" y="8261"/>
                      <a:pt x="26212" y="3440"/>
                    </a:cubicBezTo>
                    <a:cubicBezTo>
                      <a:pt x="26273" y="784"/>
                      <a:pt x="25348" y="0"/>
                      <a:pt x="2401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6634174" y="1224553"/>
                <a:ext cx="1529578" cy="1811342"/>
              </a:xfrm>
              <a:custGeom>
                <a:rect b="b" l="l" r="r" t="t"/>
                <a:pathLst>
                  <a:path extrusionOk="0" h="91993" w="77683">
                    <a:moveTo>
                      <a:pt x="24397" y="600"/>
                    </a:moveTo>
                    <a:cubicBezTo>
                      <a:pt x="24815" y="600"/>
                      <a:pt x="25180" y="685"/>
                      <a:pt x="25468" y="894"/>
                    </a:cubicBezTo>
                    <a:cubicBezTo>
                      <a:pt x="26048" y="1316"/>
                      <a:pt x="26325" y="2270"/>
                      <a:pt x="26291" y="3732"/>
                    </a:cubicBezTo>
                    <a:cubicBezTo>
                      <a:pt x="26217" y="6899"/>
                      <a:pt x="23359" y="9318"/>
                      <a:pt x="21272" y="11084"/>
                    </a:cubicBezTo>
                    <a:cubicBezTo>
                      <a:pt x="20277" y="11926"/>
                      <a:pt x="19492" y="12590"/>
                      <a:pt x="19252" y="13150"/>
                    </a:cubicBezTo>
                    <a:cubicBezTo>
                      <a:pt x="18474" y="14967"/>
                      <a:pt x="18514" y="17316"/>
                      <a:pt x="19362" y="19434"/>
                    </a:cubicBezTo>
                    <a:cubicBezTo>
                      <a:pt x="20274" y="21714"/>
                      <a:pt x="24658" y="29466"/>
                      <a:pt x="28261" y="34083"/>
                    </a:cubicBezTo>
                    <a:lnTo>
                      <a:pt x="29892" y="36166"/>
                    </a:lnTo>
                    <a:cubicBezTo>
                      <a:pt x="33726" y="41058"/>
                      <a:pt x="40144" y="49247"/>
                      <a:pt x="41006" y="51067"/>
                    </a:cubicBezTo>
                    <a:cubicBezTo>
                      <a:pt x="41781" y="52703"/>
                      <a:pt x="41596" y="53036"/>
                      <a:pt x="40394" y="55201"/>
                    </a:cubicBezTo>
                    <a:cubicBezTo>
                      <a:pt x="40152" y="55637"/>
                      <a:pt x="39872" y="56142"/>
                      <a:pt x="39555" y="56739"/>
                    </a:cubicBezTo>
                    <a:cubicBezTo>
                      <a:pt x="37693" y="60245"/>
                      <a:pt x="31486" y="66471"/>
                      <a:pt x="31423" y="66534"/>
                    </a:cubicBezTo>
                    <a:cubicBezTo>
                      <a:pt x="31279" y="66679"/>
                      <a:pt x="31318" y="66923"/>
                      <a:pt x="31502" y="67014"/>
                    </a:cubicBezTo>
                    <a:lnTo>
                      <a:pt x="32622" y="67575"/>
                    </a:lnTo>
                    <a:cubicBezTo>
                      <a:pt x="32665" y="67596"/>
                      <a:pt x="32711" y="67607"/>
                      <a:pt x="32757" y="67607"/>
                    </a:cubicBezTo>
                    <a:cubicBezTo>
                      <a:pt x="32816" y="67607"/>
                      <a:pt x="32875" y="67589"/>
                      <a:pt x="32926" y="67555"/>
                    </a:cubicBezTo>
                    <a:cubicBezTo>
                      <a:pt x="32966" y="67527"/>
                      <a:pt x="37111" y="64726"/>
                      <a:pt x="39776" y="62726"/>
                    </a:cubicBezTo>
                    <a:cubicBezTo>
                      <a:pt x="42398" y="60760"/>
                      <a:pt x="46161" y="59419"/>
                      <a:pt x="46198" y="59406"/>
                    </a:cubicBezTo>
                    <a:cubicBezTo>
                      <a:pt x="46327" y="59361"/>
                      <a:pt x="46409" y="59234"/>
                      <a:pt x="46398" y="59097"/>
                    </a:cubicBezTo>
                    <a:cubicBezTo>
                      <a:pt x="46389" y="58992"/>
                      <a:pt x="45539" y="48419"/>
                      <a:pt x="48287" y="40725"/>
                    </a:cubicBezTo>
                    <a:cubicBezTo>
                      <a:pt x="51086" y="32887"/>
                      <a:pt x="56693" y="16312"/>
                      <a:pt x="57605" y="11645"/>
                    </a:cubicBezTo>
                    <a:cubicBezTo>
                      <a:pt x="57997" y="9632"/>
                      <a:pt x="58051" y="7876"/>
                      <a:pt x="58093" y="6466"/>
                    </a:cubicBezTo>
                    <a:cubicBezTo>
                      <a:pt x="58149" y="4652"/>
                      <a:pt x="58188" y="3342"/>
                      <a:pt x="58876" y="2597"/>
                    </a:cubicBezTo>
                    <a:cubicBezTo>
                      <a:pt x="59178" y="2270"/>
                      <a:pt x="59661" y="2090"/>
                      <a:pt x="60273" y="2078"/>
                    </a:cubicBezTo>
                    <a:cubicBezTo>
                      <a:pt x="60297" y="2078"/>
                      <a:pt x="60322" y="2077"/>
                      <a:pt x="60346" y="2077"/>
                    </a:cubicBezTo>
                    <a:cubicBezTo>
                      <a:pt x="62634" y="2077"/>
                      <a:pt x="66085" y="4196"/>
                      <a:pt x="69654" y="7763"/>
                    </a:cubicBezTo>
                    <a:cubicBezTo>
                      <a:pt x="75333" y="13443"/>
                      <a:pt x="77071" y="18574"/>
                      <a:pt x="76854" y="20636"/>
                    </a:cubicBezTo>
                    <a:cubicBezTo>
                      <a:pt x="76788" y="21268"/>
                      <a:pt x="76547" y="21685"/>
                      <a:pt x="76139" y="21876"/>
                    </a:cubicBezTo>
                    <a:cubicBezTo>
                      <a:pt x="75955" y="21963"/>
                      <a:pt x="75743" y="22001"/>
                      <a:pt x="75522" y="22001"/>
                    </a:cubicBezTo>
                    <a:cubicBezTo>
                      <a:pt x="75019" y="22001"/>
                      <a:pt x="74467" y="21805"/>
                      <a:pt x="74069" y="21539"/>
                    </a:cubicBezTo>
                    <a:cubicBezTo>
                      <a:pt x="73825" y="21377"/>
                      <a:pt x="73151" y="20826"/>
                      <a:pt x="72299" y="20127"/>
                    </a:cubicBezTo>
                    <a:cubicBezTo>
                      <a:pt x="67985" y="16599"/>
                      <a:pt x="65233" y="14533"/>
                      <a:pt x="64206" y="14533"/>
                    </a:cubicBezTo>
                    <a:cubicBezTo>
                      <a:pt x="64168" y="14533"/>
                      <a:pt x="64132" y="14536"/>
                      <a:pt x="64099" y="14542"/>
                    </a:cubicBezTo>
                    <a:cubicBezTo>
                      <a:pt x="62615" y="14790"/>
                      <a:pt x="61533" y="17110"/>
                      <a:pt x="61390" y="17680"/>
                    </a:cubicBezTo>
                    <a:cubicBezTo>
                      <a:pt x="61265" y="18182"/>
                      <a:pt x="57899" y="50597"/>
                      <a:pt x="57348" y="55952"/>
                    </a:cubicBezTo>
                    <a:cubicBezTo>
                      <a:pt x="56582" y="63373"/>
                      <a:pt x="55436" y="67519"/>
                      <a:pt x="47669" y="76074"/>
                    </a:cubicBezTo>
                    <a:cubicBezTo>
                      <a:pt x="40074" y="84440"/>
                      <a:pt x="30832" y="88179"/>
                      <a:pt x="30740" y="88216"/>
                    </a:cubicBezTo>
                    <a:cubicBezTo>
                      <a:pt x="30707" y="88229"/>
                      <a:pt x="30676" y="88248"/>
                      <a:pt x="30650" y="88272"/>
                    </a:cubicBezTo>
                    <a:lnTo>
                      <a:pt x="27572" y="91028"/>
                    </a:lnTo>
                    <a:cubicBezTo>
                      <a:pt x="27444" y="86705"/>
                      <a:pt x="25986" y="77537"/>
                      <a:pt x="16541" y="71981"/>
                    </a:cubicBezTo>
                    <a:cubicBezTo>
                      <a:pt x="12706" y="69724"/>
                      <a:pt x="9142" y="69053"/>
                      <a:pt x="6258" y="69053"/>
                    </a:cubicBezTo>
                    <a:cubicBezTo>
                      <a:pt x="4072" y="69053"/>
                      <a:pt x="2277" y="69440"/>
                      <a:pt x="1052" y="69813"/>
                    </a:cubicBezTo>
                    <a:cubicBezTo>
                      <a:pt x="1556" y="68992"/>
                      <a:pt x="2287" y="67893"/>
                      <a:pt x="3287" y="66593"/>
                    </a:cubicBezTo>
                    <a:cubicBezTo>
                      <a:pt x="5441" y="63793"/>
                      <a:pt x="11256" y="62120"/>
                      <a:pt x="11314" y="62103"/>
                    </a:cubicBezTo>
                    <a:cubicBezTo>
                      <a:pt x="11344" y="62094"/>
                      <a:pt x="11375" y="62081"/>
                      <a:pt x="11401" y="62062"/>
                    </a:cubicBezTo>
                    <a:cubicBezTo>
                      <a:pt x="11424" y="62047"/>
                      <a:pt x="13584" y="60566"/>
                      <a:pt x="17911" y="57461"/>
                    </a:cubicBezTo>
                    <a:cubicBezTo>
                      <a:pt x="22210" y="54374"/>
                      <a:pt x="28784" y="51241"/>
                      <a:pt x="28851" y="51210"/>
                    </a:cubicBezTo>
                    <a:cubicBezTo>
                      <a:pt x="29092" y="51094"/>
                      <a:pt x="29073" y="50745"/>
                      <a:pt x="28821" y="50656"/>
                    </a:cubicBezTo>
                    <a:cubicBezTo>
                      <a:pt x="24613" y="49177"/>
                      <a:pt x="22035" y="43325"/>
                      <a:pt x="20259" y="38392"/>
                    </a:cubicBezTo>
                    <a:cubicBezTo>
                      <a:pt x="18322" y="33013"/>
                      <a:pt x="14518" y="26881"/>
                      <a:pt x="11212" y="23812"/>
                    </a:cubicBezTo>
                    <a:cubicBezTo>
                      <a:pt x="8155" y="20973"/>
                      <a:pt x="6620" y="19548"/>
                      <a:pt x="8376" y="14831"/>
                    </a:cubicBezTo>
                    <a:cubicBezTo>
                      <a:pt x="10142" y="10081"/>
                      <a:pt x="17855" y="2558"/>
                      <a:pt x="20748" y="1556"/>
                    </a:cubicBezTo>
                    <a:lnTo>
                      <a:pt x="21177" y="1407"/>
                    </a:lnTo>
                    <a:cubicBezTo>
                      <a:pt x="22316" y="1008"/>
                      <a:pt x="23482" y="600"/>
                      <a:pt x="24397" y="600"/>
                    </a:cubicBezTo>
                    <a:close/>
                    <a:moveTo>
                      <a:pt x="24399" y="1"/>
                    </a:moveTo>
                    <a:cubicBezTo>
                      <a:pt x="23375" y="1"/>
                      <a:pt x="22163" y="425"/>
                      <a:pt x="20978" y="840"/>
                    </a:cubicBezTo>
                    <a:lnTo>
                      <a:pt x="20551" y="990"/>
                    </a:lnTo>
                    <a:cubicBezTo>
                      <a:pt x="17567" y="2022"/>
                      <a:pt x="9623" y="9751"/>
                      <a:pt x="7811" y="14622"/>
                    </a:cubicBezTo>
                    <a:cubicBezTo>
                      <a:pt x="5917" y="19714"/>
                      <a:pt x="7755" y="21422"/>
                      <a:pt x="10803" y="24252"/>
                    </a:cubicBezTo>
                    <a:cubicBezTo>
                      <a:pt x="14047" y="27264"/>
                      <a:pt x="17786" y="33296"/>
                      <a:pt x="19694" y="38596"/>
                    </a:cubicBezTo>
                    <a:cubicBezTo>
                      <a:pt x="21533" y="43704"/>
                      <a:pt x="23949" y="49109"/>
                      <a:pt x="27983" y="50964"/>
                    </a:cubicBezTo>
                    <a:cubicBezTo>
                      <a:pt x="26239" y="51821"/>
                      <a:pt x="21130" y="54409"/>
                      <a:pt x="17558" y="56973"/>
                    </a:cubicBezTo>
                    <a:cubicBezTo>
                      <a:pt x="13560" y="59843"/>
                      <a:pt x="11414" y="61323"/>
                      <a:pt x="11101" y="61539"/>
                    </a:cubicBezTo>
                    <a:cubicBezTo>
                      <a:pt x="10488" y="61717"/>
                      <a:pt x="5004" y="63374"/>
                      <a:pt x="2809" y="66227"/>
                    </a:cubicBezTo>
                    <a:cubicBezTo>
                      <a:pt x="1475" y="67961"/>
                      <a:pt x="611" y="69346"/>
                      <a:pt x="120" y="70203"/>
                    </a:cubicBezTo>
                    <a:cubicBezTo>
                      <a:pt x="0" y="70414"/>
                      <a:pt x="162" y="70654"/>
                      <a:pt x="378" y="70654"/>
                    </a:cubicBezTo>
                    <a:cubicBezTo>
                      <a:pt x="412" y="70654"/>
                      <a:pt x="448" y="70648"/>
                      <a:pt x="484" y="70635"/>
                    </a:cubicBezTo>
                    <a:cubicBezTo>
                      <a:pt x="1611" y="70223"/>
                      <a:pt x="3642" y="69654"/>
                      <a:pt x="6254" y="69654"/>
                    </a:cubicBezTo>
                    <a:cubicBezTo>
                      <a:pt x="9048" y="69654"/>
                      <a:pt x="12508" y="70306"/>
                      <a:pt x="16236" y="72499"/>
                    </a:cubicBezTo>
                    <a:cubicBezTo>
                      <a:pt x="25929" y="78201"/>
                      <a:pt x="26980" y="87820"/>
                      <a:pt x="26981" y="91692"/>
                    </a:cubicBezTo>
                    <a:cubicBezTo>
                      <a:pt x="26982" y="91857"/>
                      <a:pt x="27116" y="91992"/>
                      <a:pt x="27282" y="91992"/>
                    </a:cubicBezTo>
                    <a:cubicBezTo>
                      <a:pt x="27355" y="91992"/>
                      <a:pt x="27428" y="91965"/>
                      <a:pt x="27482" y="91915"/>
                    </a:cubicBezTo>
                    <a:lnTo>
                      <a:pt x="31013" y="88754"/>
                    </a:lnTo>
                    <a:cubicBezTo>
                      <a:pt x="31770" y="88442"/>
                      <a:pt x="40715" y="84628"/>
                      <a:pt x="48116" y="76479"/>
                    </a:cubicBezTo>
                    <a:cubicBezTo>
                      <a:pt x="56003" y="67792"/>
                      <a:pt x="57169" y="63573"/>
                      <a:pt x="57946" y="56016"/>
                    </a:cubicBezTo>
                    <a:cubicBezTo>
                      <a:pt x="58765" y="48068"/>
                      <a:pt x="61844" y="18505"/>
                      <a:pt x="61975" y="17828"/>
                    </a:cubicBezTo>
                    <a:cubicBezTo>
                      <a:pt x="62099" y="17332"/>
                      <a:pt x="63081" y="15323"/>
                      <a:pt x="64198" y="15137"/>
                    </a:cubicBezTo>
                    <a:cubicBezTo>
                      <a:pt x="64214" y="15135"/>
                      <a:pt x="64230" y="15133"/>
                      <a:pt x="64248" y="15133"/>
                    </a:cubicBezTo>
                    <a:cubicBezTo>
                      <a:pt x="65248" y="15133"/>
                      <a:pt x="69905" y="18947"/>
                      <a:pt x="71919" y="20595"/>
                    </a:cubicBezTo>
                    <a:cubicBezTo>
                      <a:pt x="72818" y="21331"/>
                      <a:pt x="73469" y="21862"/>
                      <a:pt x="73737" y="22041"/>
                    </a:cubicBezTo>
                    <a:cubicBezTo>
                      <a:pt x="74208" y="22355"/>
                      <a:pt x="74881" y="22602"/>
                      <a:pt x="75529" y="22602"/>
                    </a:cubicBezTo>
                    <a:cubicBezTo>
                      <a:pt x="75831" y="22602"/>
                      <a:pt x="76128" y="22548"/>
                      <a:pt x="76396" y="22422"/>
                    </a:cubicBezTo>
                    <a:cubicBezTo>
                      <a:pt x="76816" y="22225"/>
                      <a:pt x="77341" y="21766"/>
                      <a:pt x="77453" y="20701"/>
                    </a:cubicBezTo>
                    <a:cubicBezTo>
                      <a:pt x="77683" y="18524"/>
                      <a:pt x="75908" y="13169"/>
                      <a:pt x="70079" y="7340"/>
                    </a:cubicBezTo>
                    <a:cubicBezTo>
                      <a:pt x="66345" y="3607"/>
                      <a:pt x="62804" y="1479"/>
                      <a:pt x="60341" y="1479"/>
                    </a:cubicBezTo>
                    <a:cubicBezTo>
                      <a:pt x="60314" y="1479"/>
                      <a:pt x="60288" y="1479"/>
                      <a:pt x="60262" y="1479"/>
                    </a:cubicBezTo>
                    <a:cubicBezTo>
                      <a:pt x="59483" y="1495"/>
                      <a:pt x="58851" y="1741"/>
                      <a:pt x="58435" y="2192"/>
                    </a:cubicBezTo>
                    <a:cubicBezTo>
                      <a:pt x="57595" y="3101"/>
                      <a:pt x="57553" y="4505"/>
                      <a:pt x="57493" y="6450"/>
                    </a:cubicBezTo>
                    <a:cubicBezTo>
                      <a:pt x="57452" y="7838"/>
                      <a:pt x="57400" y="9566"/>
                      <a:pt x="57016" y="11531"/>
                    </a:cubicBezTo>
                    <a:cubicBezTo>
                      <a:pt x="56122" y="16110"/>
                      <a:pt x="50429" y="32947"/>
                      <a:pt x="47723" y="40524"/>
                    </a:cubicBezTo>
                    <a:cubicBezTo>
                      <a:pt x="45158" y="47707"/>
                      <a:pt x="45675" y="57319"/>
                      <a:pt x="45783" y="58920"/>
                    </a:cubicBezTo>
                    <a:cubicBezTo>
                      <a:pt x="44929" y="59239"/>
                      <a:pt x="41778" y="60476"/>
                      <a:pt x="39417" y="62247"/>
                    </a:cubicBezTo>
                    <a:cubicBezTo>
                      <a:pt x="37045" y="64025"/>
                      <a:pt x="33494" y="66445"/>
                      <a:pt x="32736" y="66960"/>
                    </a:cubicBezTo>
                    <a:lnTo>
                      <a:pt x="32143" y="66663"/>
                    </a:lnTo>
                    <a:cubicBezTo>
                      <a:pt x="33419" y="65365"/>
                      <a:pt x="38395" y="60205"/>
                      <a:pt x="40087" y="57021"/>
                    </a:cubicBezTo>
                    <a:cubicBezTo>
                      <a:pt x="40402" y="56429"/>
                      <a:pt x="40681" y="55927"/>
                      <a:pt x="40920" y="55494"/>
                    </a:cubicBezTo>
                    <a:cubicBezTo>
                      <a:pt x="42132" y="53313"/>
                      <a:pt x="42458" y="52726"/>
                      <a:pt x="41550" y="50811"/>
                    </a:cubicBezTo>
                    <a:cubicBezTo>
                      <a:pt x="40660" y="48930"/>
                      <a:pt x="34465" y="41026"/>
                      <a:pt x="30365" y="35796"/>
                    </a:cubicBezTo>
                    <a:lnTo>
                      <a:pt x="28734" y="33713"/>
                    </a:lnTo>
                    <a:cubicBezTo>
                      <a:pt x="25162" y="29136"/>
                      <a:pt x="20820" y="21465"/>
                      <a:pt x="19919" y="19212"/>
                    </a:cubicBezTo>
                    <a:cubicBezTo>
                      <a:pt x="19131" y="17238"/>
                      <a:pt x="19088" y="15061"/>
                      <a:pt x="19805" y="13387"/>
                    </a:cubicBezTo>
                    <a:cubicBezTo>
                      <a:pt x="19989" y="12958"/>
                      <a:pt x="20763" y="12303"/>
                      <a:pt x="21660" y="11544"/>
                    </a:cubicBezTo>
                    <a:cubicBezTo>
                      <a:pt x="23711" y="9809"/>
                      <a:pt x="26811" y="7184"/>
                      <a:pt x="26891" y="3746"/>
                    </a:cubicBezTo>
                    <a:cubicBezTo>
                      <a:pt x="26931" y="2052"/>
                      <a:pt x="26580" y="960"/>
                      <a:pt x="25820" y="409"/>
                    </a:cubicBezTo>
                    <a:cubicBezTo>
                      <a:pt x="25418" y="116"/>
                      <a:pt x="24934" y="1"/>
                      <a:pt x="2439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7018956" y="2453387"/>
                <a:ext cx="371491" cy="232598"/>
              </a:xfrm>
              <a:custGeom>
                <a:rect b="b" l="l" r="r" t="t"/>
                <a:pathLst>
                  <a:path extrusionOk="0" h="11813" w="18867">
                    <a:moveTo>
                      <a:pt x="320" y="1"/>
                    </a:moveTo>
                    <a:cubicBezTo>
                      <a:pt x="172" y="1"/>
                      <a:pt x="42" y="110"/>
                      <a:pt x="23" y="262"/>
                    </a:cubicBezTo>
                    <a:cubicBezTo>
                      <a:pt x="0" y="427"/>
                      <a:pt x="117" y="579"/>
                      <a:pt x="282" y="599"/>
                    </a:cubicBezTo>
                    <a:cubicBezTo>
                      <a:pt x="400" y="615"/>
                      <a:pt x="12101" y="2260"/>
                      <a:pt x="18233" y="11676"/>
                    </a:cubicBezTo>
                    <a:cubicBezTo>
                      <a:pt x="18287" y="11762"/>
                      <a:pt x="18382" y="11813"/>
                      <a:pt x="18484" y="11813"/>
                    </a:cubicBezTo>
                    <a:cubicBezTo>
                      <a:pt x="18723" y="11813"/>
                      <a:pt x="18866" y="11548"/>
                      <a:pt x="18736" y="11349"/>
                    </a:cubicBezTo>
                    <a:cubicBezTo>
                      <a:pt x="12455" y="1703"/>
                      <a:pt x="481" y="19"/>
                      <a:pt x="362" y="4"/>
                    </a:cubicBezTo>
                    <a:cubicBezTo>
                      <a:pt x="348" y="2"/>
                      <a:pt x="334" y="1"/>
                      <a:pt x="32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7750833" y="1259542"/>
                <a:ext cx="406894" cy="404137"/>
              </a:xfrm>
              <a:custGeom>
                <a:rect b="b" l="l" r="r" t="t"/>
                <a:pathLst>
                  <a:path extrusionOk="0" h="20525" w="20665">
                    <a:moveTo>
                      <a:pt x="3629" y="0"/>
                    </a:moveTo>
                    <a:cubicBezTo>
                      <a:pt x="2877" y="0"/>
                      <a:pt x="2307" y="222"/>
                      <a:pt x="1942" y="617"/>
                    </a:cubicBezTo>
                    <a:cubicBezTo>
                      <a:pt x="598" y="2074"/>
                      <a:pt x="1494" y="5213"/>
                      <a:pt x="598" y="9810"/>
                    </a:cubicBezTo>
                    <a:cubicBezTo>
                      <a:pt x="477" y="10425"/>
                      <a:pt x="270" y="11261"/>
                      <a:pt x="0" y="12257"/>
                    </a:cubicBezTo>
                    <a:cubicBezTo>
                      <a:pt x="210" y="12223"/>
                      <a:pt x="446" y="12200"/>
                      <a:pt x="707" y="12200"/>
                    </a:cubicBezTo>
                    <a:cubicBezTo>
                      <a:pt x="1516" y="12200"/>
                      <a:pt x="2556" y="12419"/>
                      <a:pt x="3736" y="13174"/>
                    </a:cubicBezTo>
                    <a:cubicBezTo>
                      <a:pt x="4416" y="13609"/>
                      <a:pt x="5021" y="14150"/>
                      <a:pt x="5531" y="14776"/>
                    </a:cubicBezTo>
                    <a:cubicBezTo>
                      <a:pt x="5976" y="14023"/>
                      <a:pt x="6645" y="13194"/>
                      <a:pt x="7437" y="13061"/>
                    </a:cubicBezTo>
                    <a:cubicBezTo>
                      <a:pt x="7459" y="13057"/>
                      <a:pt x="7484" y="13056"/>
                      <a:pt x="7510" y="13056"/>
                    </a:cubicBezTo>
                    <a:cubicBezTo>
                      <a:pt x="9030" y="13056"/>
                      <a:pt x="16198" y="19351"/>
                      <a:pt x="17190" y="20013"/>
                    </a:cubicBezTo>
                    <a:cubicBezTo>
                      <a:pt x="17620" y="20299"/>
                      <a:pt x="18233" y="20524"/>
                      <a:pt x="18812" y="20524"/>
                    </a:cubicBezTo>
                    <a:cubicBezTo>
                      <a:pt x="19593" y="20524"/>
                      <a:pt x="20312" y="20115"/>
                      <a:pt x="20441" y="18892"/>
                    </a:cubicBezTo>
                    <a:cubicBezTo>
                      <a:pt x="20665" y="16762"/>
                      <a:pt x="18872" y="11493"/>
                      <a:pt x="13154" y="5774"/>
                    </a:cubicBezTo>
                    <a:cubicBezTo>
                      <a:pt x="8985" y="1606"/>
                      <a:pt x="5651" y="0"/>
                      <a:pt x="3629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7744079" y="1253635"/>
                <a:ext cx="419633" cy="415932"/>
              </a:xfrm>
              <a:custGeom>
                <a:rect b="b" l="l" r="r" t="t"/>
                <a:pathLst>
                  <a:path extrusionOk="0" h="21124" w="21312">
                    <a:moveTo>
                      <a:pt x="3975" y="600"/>
                    </a:moveTo>
                    <a:cubicBezTo>
                      <a:pt x="6263" y="600"/>
                      <a:pt x="9715" y="2719"/>
                      <a:pt x="13285" y="6288"/>
                    </a:cubicBezTo>
                    <a:cubicBezTo>
                      <a:pt x="18964" y="11967"/>
                      <a:pt x="20702" y="17097"/>
                      <a:pt x="20485" y="19160"/>
                    </a:cubicBezTo>
                    <a:cubicBezTo>
                      <a:pt x="20419" y="19791"/>
                      <a:pt x="20178" y="20208"/>
                      <a:pt x="19770" y="20399"/>
                    </a:cubicBezTo>
                    <a:cubicBezTo>
                      <a:pt x="19585" y="20486"/>
                      <a:pt x="19374" y="20524"/>
                      <a:pt x="19152" y="20524"/>
                    </a:cubicBezTo>
                    <a:cubicBezTo>
                      <a:pt x="18650" y="20524"/>
                      <a:pt x="18097" y="20328"/>
                      <a:pt x="17700" y="20062"/>
                    </a:cubicBezTo>
                    <a:cubicBezTo>
                      <a:pt x="17456" y="19900"/>
                      <a:pt x="16782" y="19350"/>
                      <a:pt x="15930" y="18652"/>
                    </a:cubicBezTo>
                    <a:cubicBezTo>
                      <a:pt x="11616" y="15123"/>
                      <a:pt x="8882" y="13058"/>
                      <a:pt x="7839" y="13058"/>
                    </a:cubicBezTo>
                    <a:cubicBezTo>
                      <a:pt x="7834" y="13057"/>
                      <a:pt x="7829" y="13057"/>
                      <a:pt x="7825" y="13057"/>
                    </a:cubicBezTo>
                    <a:cubicBezTo>
                      <a:pt x="7793" y="13057"/>
                      <a:pt x="7761" y="13061"/>
                      <a:pt x="7729" y="13066"/>
                    </a:cubicBezTo>
                    <a:cubicBezTo>
                      <a:pt x="6935" y="13198"/>
                      <a:pt x="6288" y="13897"/>
                      <a:pt x="5835" y="14572"/>
                    </a:cubicBezTo>
                    <a:cubicBezTo>
                      <a:pt x="5366" y="14052"/>
                      <a:pt x="4830" y="13598"/>
                      <a:pt x="4240" y="13221"/>
                    </a:cubicBezTo>
                    <a:cubicBezTo>
                      <a:pt x="2999" y="12426"/>
                      <a:pt x="1895" y="12200"/>
                      <a:pt x="1049" y="12200"/>
                    </a:cubicBezTo>
                    <a:cubicBezTo>
                      <a:pt x="944" y="12200"/>
                      <a:pt x="843" y="12204"/>
                      <a:pt x="746" y="12210"/>
                    </a:cubicBezTo>
                    <a:cubicBezTo>
                      <a:pt x="972" y="11367"/>
                      <a:pt x="1135" y="10682"/>
                      <a:pt x="1236" y="10168"/>
                    </a:cubicBezTo>
                    <a:cubicBezTo>
                      <a:pt x="1628" y="8155"/>
                      <a:pt x="1682" y="6400"/>
                      <a:pt x="1724" y="4989"/>
                    </a:cubicBezTo>
                    <a:cubicBezTo>
                      <a:pt x="1780" y="3176"/>
                      <a:pt x="1820" y="1865"/>
                      <a:pt x="2507" y="1122"/>
                    </a:cubicBezTo>
                    <a:cubicBezTo>
                      <a:pt x="2809" y="793"/>
                      <a:pt x="3293" y="614"/>
                      <a:pt x="3904" y="601"/>
                    </a:cubicBezTo>
                    <a:cubicBezTo>
                      <a:pt x="3927" y="601"/>
                      <a:pt x="3951" y="600"/>
                      <a:pt x="3975" y="600"/>
                    </a:cubicBezTo>
                    <a:close/>
                    <a:moveTo>
                      <a:pt x="3973" y="0"/>
                    </a:moveTo>
                    <a:cubicBezTo>
                      <a:pt x="3946" y="0"/>
                      <a:pt x="3919" y="1"/>
                      <a:pt x="3892" y="1"/>
                    </a:cubicBezTo>
                    <a:cubicBezTo>
                      <a:pt x="3113" y="17"/>
                      <a:pt x="2481" y="262"/>
                      <a:pt x="2065" y="714"/>
                    </a:cubicBezTo>
                    <a:cubicBezTo>
                      <a:pt x="1225" y="1623"/>
                      <a:pt x="1183" y="3027"/>
                      <a:pt x="1123" y="4971"/>
                    </a:cubicBezTo>
                    <a:cubicBezTo>
                      <a:pt x="1081" y="6360"/>
                      <a:pt x="1028" y="8089"/>
                      <a:pt x="645" y="10053"/>
                    </a:cubicBezTo>
                    <a:cubicBezTo>
                      <a:pt x="532" y="10637"/>
                      <a:pt x="332" y="11452"/>
                      <a:pt x="53" y="12479"/>
                    </a:cubicBezTo>
                    <a:cubicBezTo>
                      <a:pt x="0" y="12674"/>
                      <a:pt x="149" y="12859"/>
                      <a:pt x="342" y="12859"/>
                    </a:cubicBezTo>
                    <a:cubicBezTo>
                      <a:pt x="358" y="12859"/>
                      <a:pt x="375" y="12858"/>
                      <a:pt x="392" y="12855"/>
                    </a:cubicBezTo>
                    <a:cubicBezTo>
                      <a:pt x="584" y="12823"/>
                      <a:pt x="803" y="12802"/>
                      <a:pt x="1047" y="12802"/>
                    </a:cubicBezTo>
                    <a:cubicBezTo>
                      <a:pt x="1801" y="12802"/>
                      <a:pt x="2790" y="13005"/>
                      <a:pt x="3918" y="13728"/>
                    </a:cubicBezTo>
                    <a:cubicBezTo>
                      <a:pt x="4570" y="14146"/>
                      <a:pt x="5152" y="14665"/>
                      <a:pt x="5642" y="15267"/>
                    </a:cubicBezTo>
                    <a:cubicBezTo>
                      <a:pt x="5701" y="15336"/>
                      <a:pt x="5787" y="15376"/>
                      <a:pt x="5878" y="15376"/>
                    </a:cubicBezTo>
                    <a:cubicBezTo>
                      <a:pt x="5884" y="15376"/>
                      <a:pt x="5890" y="15376"/>
                      <a:pt x="5897" y="15376"/>
                    </a:cubicBezTo>
                    <a:cubicBezTo>
                      <a:pt x="5995" y="15367"/>
                      <a:pt x="6083" y="15313"/>
                      <a:pt x="6133" y="15229"/>
                    </a:cubicBezTo>
                    <a:cubicBezTo>
                      <a:pt x="6677" y="14307"/>
                      <a:pt x="7279" y="13750"/>
                      <a:pt x="7828" y="13659"/>
                    </a:cubicBezTo>
                    <a:cubicBezTo>
                      <a:pt x="7843" y="13656"/>
                      <a:pt x="7860" y="13655"/>
                      <a:pt x="7878" y="13655"/>
                    </a:cubicBezTo>
                    <a:cubicBezTo>
                      <a:pt x="8878" y="13655"/>
                      <a:pt x="13535" y="17469"/>
                      <a:pt x="15549" y="19116"/>
                    </a:cubicBezTo>
                    <a:cubicBezTo>
                      <a:pt x="16448" y="19853"/>
                      <a:pt x="17099" y="20384"/>
                      <a:pt x="17367" y="20563"/>
                    </a:cubicBezTo>
                    <a:cubicBezTo>
                      <a:pt x="17837" y="20877"/>
                      <a:pt x="18511" y="21124"/>
                      <a:pt x="19158" y="21124"/>
                    </a:cubicBezTo>
                    <a:cubicBezTo>
                      <a:pt x="19461" y="21124"/>
                      <a:pt x="19758" y="21070"/>
                      <a:pt x="20025" y="20943"/>
                    </a:cubicBezTo>
                    <a:cubicBezTo>
                      <a:pt x="20445" y="20747"/>
                      <a:pt x="20970" y="20288"/>
                      <a:pt x="21083" y="19223"/>
                    </a:cubicBezTo>
                    <a:cubicBezTo>
                      <a:pt x="21311" y="17045"/>
                      <a:pt x="19536" y="11691"/>
                      <a:pt x="13709" y="5862"/>
                    </a:cubicBezTo>
                    <a:cubicBezTo>
                      <a:pt x="9976" y="2130"/>
                      <a:pt x="6435" y="0"/>
                      <a:pt x="3973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6758201" y="1230441"/>
                <a:ext cx="400770" cy="507943"/>
              </a:xfrm>
              <a:custGeom>
                <a:rect b="b" l="l" r="r" t="t"/>
                <a:pathLst>
                  <a:path extrusionOk="0" h="25797" w="20354">
                    <a:moveTo>
                      <a:pt x="18098" y="0"/>
                    </a:moveTo>
                    <a:cubicBezTo>
                      <a:pt x="17013" y="0"/>
                      <a:pt x="15659" y="521"/>
                      <a:pt x="14350" y="974"/>
                    </a:cubicBezTo>
                    <a:cubicBezTo>
                      <a:pt x="11435" y="1983"/>
                      <a:pt x="3587" y="9607"/>
                      <a:pt x="1793" y="14428"/>
                    </a:cubicBezTo>
                    <a:cubicBezTo>
                      <a:pt x="0" y="19249"/>
                      <a:pt x="1569" y="20818"/>
                      <a:pt x="4709" y="23733"/>
                    </a:cubicBezTo>
                    <a:cubicBezTo>
                      <a:pt x="5330" y="24310"/>
                      <a:pt x="5977" y="25008"/>
                      <a:pt x="6632" y="25797"/>
                    </a:cubicBezTo>
                    <a:cubicBezTo>
                      <a:pt x="8965" y="25770"/>
                      <a:pt x="12190" y="24947"/>
                      <a:pt x="14399" y="21219"/>
                    </a:cubicBezTo>
                    <a:cubicBezTo>
                      <a:pt x="13912" y="20287"/>
                      <a:pt x="13538" y="19518"/>
                      <a:pt x="13341" y="19025"/>
                    </a:cubicBezTo>
                    <a:cubicBezTo>
                      <a:pt x="12444" y="16782"/>
                      <a:pt x="12557" y="14540"/>
                      <a:pt x="13229" y="12971"/>
                    </a:cubicBezTo>
                    <a:cubicBezTo>
                      <a:pt x="13902" y="11401"/>
                      <a:pt x="20180" y="8261"/>
                      <a:pt x="20292" y="3440"/>
                    </a:cubicBezTo>
                    <a:cubicBezTo>
                      <a:pt x="20354" y="784"/>
                      <a:pt x="19429" y="0"/>
                      <a:pt x="18098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6750640" y="1224553"/>
                <a:ext cx="413785" cy="519737"/>
              </a:xfrm>
              <a:custGeom>
                <a:rect b="b" l="l" r="r" t="t"/>
                <a:pathLst>
                  <a:path extrusionOk="0" h="26396" w="21015">
                    <a:moveTo>
                      <a:pt x="18481" y="600"/>
                    </a:moveTo>
                    <a:cubicBezTo>
                      <a:pt x="18899" y="600"/>
                      <a:pt x="19265" y="685"/>
                      <a:pt x="19553" y="895"/>
                    </a:cubicBezTo>
                    <a:cubicBezTo>
                      <a:pt x="20133" y="1316"/>
                      <a:pt x="20409" y="2271"/>
                      <a:pt x="20376" y="3732"/>
                    </a:cubicBezTo>
                    <a:cubicBezTo>
                      <a:pt x="20302" y="6899"/>
                      <a:pt x="17444" y="9319"/>
                      <a:pt x="15356" y="11086"/>
                    </a:cubicBezTo>
                    <a:cubicBezTo>
                      <a:pt x="14362" y="11926"/>
                      <a:pt x="13576" y="12591"/>
                      <a:pt x="13337" y="13151"/>
                    </a:cubicBezTo>
                    <a:cubicBezTo>
                      <a:pt x="12558" y="14967"/>
                      <a:pt x="12598" y="17317"/>
                      <a:pt x="13446" y="19435"/>
                    </a:cubicBezTo>
                    <a:cubicBezTo>
                      <a:pt x="13631" y="19897"/>
                      <a:pt x="13973" y="20612"/>
                      <a:pt x="14439" y="21509"/>
                    </a:cubicBezTo>
                    <a:cubicBezTo>
                      <a:pt x="12345" y="24927"/>
                      <a:pt x="9357" y="25736"/>
                      <a:pt x="7155" y="25792"/>
                    </a:cubicBezTo>
                    <a:cubicBezTo>
                      <a:pt x="6510" y="25024"/>
                      <a:pt x="5886" y="24358"/>
                      <a:pt x="5297" y="23812"/>
                    </a:cubicBezTo>
                    <a:cubicBezTo>
                      <a:pt x="2240" y="20973"/>
                      <a:pt x="705" y="19548"/>
                      <a:pt x="2459" y="14831"/>
                    </a:cubicBezTo>
                    <a:cubicBezTo>
                      <a:pt x="4226" y="10083"/>
                      <a:pt x="11940" y="2558"/>
                      <a:pt x="14832" y="1558"/>
                    </a:cubicBezTo>
                    <a:lnTo>
                      <a:pt x="15262" y="1407"/>
                    </a:lnTo>
                    <a:cubicBezTo>
                      <a:pt x="16400" y="1008"/>
                      <a:pt x="17565" y="600"/>
                      <a:pt x="18481" y="600"/>
                    </a:cubicBezTo>
                    <a:close/>
                    <a:moveTo>
                      <a:pt x="18484" y="1"/>
                    </a:moveTo>
                    <a:cubicBezTo>
                      <a:pt x="17459" y="1"/>
                      <a:pt x="16247" y="425"/>
                      <a:pt x="15063" y="840"/>
                    </a:cubicBezTo>
                    <a:lnTo>
                      <a:pt x="14635" y="990"/>
                    </a:lnTo>
                    <a:cubicBezTo>
                      <a:pt x="11652" y="2022"/>
                      <a:pt x="3708" y="9751"/>
                      <a:pt x="1895" y="14622"/>
                    </a:cubicBezTo>
                    <a:cubicBezTo>
                      <a:pt x="0" y="19715"/>
                      <a:pt x="1840" y="21422"/>
                      <a:pt x="4888" y="24252"/>
                    </a:cubicBezTo>
                    <a:cubicBezTo>
                      <a:pt x="5485" y="24807"/>
                      <a:pt x="6124" y="25492"/>
                      <a:pt x="6785" y="26287"/>
                    </a:cubicBezTo>
                    <a:cubicBezTo>
                      <a:pt x="6842" y="26356"/>
                      <a:pt x="6927" y="26396"/>
                      <a:pt x="7016" y="26396"/>
                    </a:cubicBezTo>
                    <a:lnTo>
                      <a:pt x="7019" y="26396"/>
                    </a:lnTo>
                    <a:cubicBezTo>
                      <a:pt x="9418" y="26369"/>
                      <a:pt x="12757" y="25528"/>
                      <a:pt x="15043" y="21672"/>
                    </a:cubicBezTo>
                    <a:cubicBezTo>
                      <a:pt x="15095" y="21582"/>
                      <a:pt x="15098" y="21472"/>
                      <a:pt x="15050" y="21379"/>
                    </a:cubicBezTo>
                    <a:cubicBezTo>
                      <a:pt x="14554" y="20431"/>
                      <a:pt x="14191" y="19682"/>
                      <a:pt x="14004" y="19212"/>
                    </a:cubicBezTo>
                    <a:cubicBezTo>
                      <a:pt x="13216" y="17239"/>
                      <a:pt x="13172" y="15061"/>
                      <a:pt x="13889" y="13388"/>
                    </a:cubicBezTo>
                    <a:cubicBezTo>
                      <a:pt x="14073" y="12958"/>
                      <a:pt x="14848" y="12303"/>
                      <a:pt x="15743" y="11544"/>
                    </a:cubicBezTo>
                    <a:cubicBezTo>
                      <a:pt x="17795" y="9809"/>
                      <a:pt x="20896" y="7184"/>
                      <a:pt x="20976" y="3748"/>
                    </a:cubicBezTo>
                    <a:cubicBezTo>
                      <a:pt x="21015" y="2052"/>
                      <a:pt x="20665" y="960"/>
                      <a:pt x="19905" y="409"/>
                    </a:cubicBezTo>
                    <a:cubicBezTo>
                      <a:pt x="19502" y="116"/>
                      <a:pt x="19018" y="1"/>
                      <a:pt x="18484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6765782" y="1230441"/>
                <a:ext cx="393190" cy="433062"/>
              </a:xfrm>
              <a:custGeom>
                <a:rect b="b" l="l" r="r" t="t"/>
                <a:pathLst>
                  <a:path extrusionOk="0" h="21994" w="19969">
                    <a:moveTo>
                      <a:pt x="17712" y="1"/>
                    </a:moveTo>
                    <a:cubicBezTo>
                      <a:pt x="16628" y="1"/>
                      <a:pt x="15274" y="521"/>
                      <a:pt x="13965" y="974"/>
                    </a:cubicBezTo>
                    <a:cubicBezTo>
                      <a:pt x="11050" y="1983"/>
                      <a:pt x="3202" y="9607"/>
                      <a:pt x="1408" y="14428"/>
                    </a:cubicBezTo>
                    <a:cubicBezTo>
                      <a:pt x="1" y="18211"/>
                      <a:pt x="671" y="19992"/>
                      <a:pt x="2538" y="21993"/>
                    </a:cubicBezTo>
                    <a:cubicBezTo>
                      <a:pt x="3210" y="21823"/>
                      <a:pt x="4004" y="21479"/>
                      <a:pt x="4883" y="20818"/>
                    </a:cubicBezTo>
                    <a:cubicBezTo>
                      <a:pt x="7575" y="18800"/>
                      <a:pt x="8695" y="15213"/>
                      <a:pt x="10378" y="13980"/>
                    </a:cubicBezTo>
                    <a:cubicBezTo>
                      <a:pt x="11334" y="13278"/>
                      <a:pt x="13055" y="12176"/>
                      <a:pt x="14793" y="11006"/>
                    </a:cubicBezTo>
                    <a:cubicBezTo>
                      <a:pt x="16871" y="9246"/>
                      <a:pt x="19830" y="6738"/>
                      <a:pt x="19906" y="3441"/>
                    </a:cubicBezTo>
                    <a:cubicBezTo>
                      <a:pt x="19968" y="785"/>
                      <a:pt x="19043" y="1"/>
                      <a:pt x="17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6758870" y="1224553"/>
                <a:ext cx="405555" cy="444856"/>
              </a:xfrm>
              <a:custGeom>
                <a:rect b="b" l="l" r="r" t="t"/>
                <a:pathLst>
                  <a:path extrusionOk="0" h="22593" w="20597">
                    <a:moveTo>
                      <a:pt x="18063" y="601"/>
                    </a:moveTo>
                    <a:cubicBezTo>
                      <a:pt x="18480" y="601"/>
                      <a:pt x="18846" y="686"/>
                      <a:pt x="19134" y="895"/>
                    </a:cubicBezTo>
                    <a:cubicBezTo>
                      <a:pt x="19713" y="1316"/>
                      <a:pt x="19991" y="2271"/>
                      <a:pt x="19957" y="3733"/>
                    </a:cubicBezTo>
                    <a:cubicBezTo>
                      <a:pt x="19883" y="6900"/>
                      <a:pt x="17032" y="9313"/>
                      <a:pt x="14976" y="11056"/>
                    </a:cubicBezTo>
                    <a:cubicBezTo>
                      <a:pt x="14371" y="11463"/>
                      <a:pt x="13766" y="11863"/>
                      <a:pt x="13197" y="12240"/>
                    </a:cubicBezTo>
                    <a:cubicBezTo>
                      <a:pt x="12115" y="12957"/>
                      <a:pt x="11180" y="13574"/>
                      <a:pt x="10551" y="14037"/>
                    </a:cubicBezTo>
                    <a:cubicBezTo>
                      <a:pt x="9758" y="14618"/>
                      <a:pt x="9120" y="15634"/>
                      <a:pt x="8380" y="16810"/>
                    </a:cubicBezTo>
                    <a:cubicBezTo>
                      <a:pt x="7501" y="18205"/>
                      <a:pt x="6508" y="19788"/>
                      <a:pt x="5055" y="20877"/>
                    </a:cubicBezTo>
                    <a:cubicBezTo>
                      <a:pt x="4368" y="21392"/>
                      <a:pt x="3673" y="21754"/>
                      <a:pt x="2986" y="21954"/>
                    </a:cubicBezTo>
                    <a:cubicBezTo>
                      <a:pt x="1293" y="20097"/>
                      <a:pt x="698" y="18441"/>
                      <a:pt x="2041" y="14832"/>
                    </a:cubicBezTo>
                    <a:cubicBezTo>
                      <a:pt x="3808" y="10083"/>
                      <a:pt x="11522" y="2560"/>
                      <a:pt x="14414" y="1558"/>
                    </a:cubicBezTo>
                    <a:lnTo>
                      <a:pt x="14843" y="1408"/>
                    </a:lnTo>
                    <a:cubicBezTo>
                      <a:pt x="15982" y="1009"/>
                      <a:pt x="17147" y="601"/>
                      <a:pt x="18063" y="601"/>
                    </a:cubicBezTo>
                    <a:close/>
                    <a:moveTo>
                      <a:pt x="18066" y="1"/>
                    </a:moveTo>
                    <a:cubicBezTo>
                      <a:pt x="17041" y="1"/>
                      <a:pt x="15829" y="425"/>
                      <a:pt x="14645" y="840"/>
                    </a:cubicBezTo>
                    <a:lnTo>
                      <a:pt x="14217" y="990"/>
                    </a:lnTo>
                    <a:cubicBezTo>
                      <a:pt x="11234" y="2022"/>
                      <a:pt x="3290" y="9751"/>
                      <a:pt x="1477" y="14622"/>
                    </a:cubicBezTo>
                    <a:cubicBezTo>
                      <a:pt x="1" y="18588"/>
                      <a:pt x="757" y="20450"/>
                      <a:pt x="2669" y="22496"/>
                    </a:cubicBezTo>
                    <a:cubicBezTo>
                      <a:pt x="2726" y="22558"/>
                      <a:pt x="2805" y="22592"/>
                      <a:pt x="2889" y="22592"/>
                    </a:cubicBezTo>
                    <a:cubicBezTo>
                      <a:pt x="2913" y="22592"/>
                      <a:pt x="2938" y="22589"/>
                      <a:pt x="2961" y="22583"/>
                    </a:cubicBezTo>
                    <a:cubicBezTo>
                      <a:pt x="3782" y="22377"/>
                      <a:pt x="4606" y="21964"/>
                      <a:pt x="5415" y="21358"/>
                    </a:cubicBezTo>
                    <a:cubicBezTo>
                      <a:pt x="6956" y="20202"/>
                      <a:pt x="7983" y="18569"/>
                      <a:pt x="8889" y="17129"/>
                    </a:cubicBezTo>
                    <a:cubicBezTo>
                      <a:pt x="9595" y="16005"/>
                      <a:pt x="10206" y="15035"/>
                      <a:pt x="10905" y="14520"/>
                    </a:cubicBezTo>
                    <a:cubicBezTo>
                      <a:pt x="11523" y="14068"/>
                      <a:pt x="12453" y="13452"/>
                      <a:pt x="13528" y="12741"/>
                    </a:cubicBezTo>
                    <a:cubicBezTo>
                      <a:pt x="14099" y="12363"/>
                      <a:pt x="14704" y="11963"/>
                      <a:pt x="15337" y="11534"/>
                    </a:cubicBezTo>
                    <a:cubicBezTo>
                      <a:pt x="17385" y="9802"/>
                      <a:pt x="20478" y="7184"/>
                      <a:pt x="20558" y="3748"/>
                    </a:cubicBezTo>
                    <a:cubicBezTo>
                      <a:pt x="20597" y="2052"/>
                      <a:pt x="20247" y="960"/>
                      <a:pt x="19487" y="409"/>
                    </a:cubicBezTo>
                    <a:cubicBezTo>
                      <a:pt x="19085" y="116"/>
                      <a:pt x="18601" y="1"/>
                      <a:pt x="18066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6773795" y="1230441"/>
                <a:ext cx="385176" cy="400396"/>
              </a:xfrm>
              <a:custGeom>
                <a:rect b="b" l="l" r="r" t="t"/>
                <a:pathLst>
                  <a:path extrusionOk="0" h="20335" w="19562">
                    <a:moveTo>
                      <a:pt x="17305" y="1"/>
                    </a:moveTo>
                    <a:cubicBezTo>
                      <a:pt x="16221" y="1"/>
                      <a:pt x="14867" y="521"/>
                      <a:pt x="13558" y="974"/>
                    </a:cubicBezTo>
                    <a:cubicBezTo>
                      <a:pt x="10643" y="1983"/>
                      <a:pt x="2795" y="9607"/>
                      <a:pt x="1001" y="14428"/>
                    </a:cubicBezTo>
                    <a:cubicBezTo>
                      <a:pt x="1" y="17118"/>
                      <a:pt x="49" y="18794"/>
                      <a:pt x="830" y="20259"/>
                    </a:cubicBezTo>
                    <a:cubicBezTo>
                      <a:pt x="1067" y="20307"/>
                      <a:pt x="1315" y="20335"/>
                      <a:pt x="1574" y="20335"/>
                    </a:cubicBezTo>
                    <a:cubicBezTo>
                      <a:pt x="2370" y="20335"/>
                      <a:pt x="3270" y="20075"/>
                      <a:pt x="4253" y="19361"/>
                    </a:cubicBezTo>
                    <a:cubicBezTo>
                      <a:pt x="7953" y="16670"/>
                      <a:pt x="6607" y="13867"/>
                      <a:pt x="9858" y="12297"/>
                    </a:cubicBezTo>
                    <a:cubicBezTo>
                      <a:pt x="12498" y="11023"/>
                      <a:pt x="16320" y="8566"/>
                      <a:pt x="18925" y="5827"/>
                    </a:cubicBezTo>
                    <a:cubicBezTo>
                      <a:pt x="19263" y="5082"/>
                      <a:pt x="19481" y="4289"/>
                      <a:pt x="19500" y="3441"/>
                    </a:cubicBezTo>
                    <a:cubicBezTo>
                      <a:pt x="19562" y="785"/>
                      <a:pt x="18636" y="1"/>
                      <a:pt x="17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6767790" y="1224553"/>
                <a:ext cx="396655" cy="412190"/>
              </a:xfrm>
              <a:custGeom>
                <a:rect b="b" l="l" r="r" t="t"/>
                <a:pathLst>
                  <a:path extrusionOk="0" h="20934" w="20145">
                    <a:moveTo>
                      <a:pt x="17610" y="600"/>
                    </a:moveTo>
                    <a:cubicBezTo>
                      <a:pt x="18028" y="600"/>
                      <a:pt x="18394" y="685"/>
                      <a:pt x="18682" y="895"/>
                    </a:cubicBezTo>
                    <a:cubicBezTo>
                      <a:pt x="19262" y="1316"/>
                      <a:pt x="19538" y="2271"/>
                      <a:pt x="19505" y="3733"/>
                    </a:cubicBezTo>
                    <a:cubicBezTo>
                      <a:pt x="19488" y="4468"/>
                      <a:pt x="19315" y="5196"/>
                      <a:pt x="18977" y="5956"/>
                    </a:cubicBezTo>
                    <a:cubicBezTo>
                      <a:pt x="16290" y="8768"/>
                      <a:pt x="12485" y="11142"/>
                      <a:pt x="10033" y="12326"/>
                    </a:cubicBezTo>
                    <a:cubicBezTo>
                      <a:pt x="8300" y="13163"/>
                      <a:pt x="7789" y="14347"/>
                      <a:pt x="7247" y="15602"/>
                    </a:cubicBezTo>
                    <a:cubicBezTo>
                      <a:pt x="6712" y="16842"/>
                      <a:pt x="6158" y="18125"/>
                      <a:pt x="4382" y="19417"/>
                    </a:cubicBezTo>
                    <a:cubicBezTo>
                      <a:pt x="3544" y="20026"/>
                      <a:pt x="2701" y="20332"/>
                      <a:pt x="1873" y="20332"/>
                    </a:cubicBezTo>
                    <a:cubicBezTo>
                      <a:pt x="1693" y="20332"/>
                      <a:pt x="1514" y="20318"/>
                      <a:pt x="1336" y="20289"/>
                    </a:cubicBezTo>
                    <a:cubicBezTo>
                      <a:pt x="623" y="18856"/>
                      <a:pt x="703" y="17213"/>
                      <a:pt x="1588" y="14831"/>
                    </a:cubicBezTo>
                    <a:cubicBezTo>
                      <a:pt x="3355" y="10083"/>
                      <a:pt x="11069" y="2558"/>
                      <a:pt x="13961" y="1558"/>
                    </a:cubicBezTo>
                    <a:lnTo>
                      <a:pt x="14391" y="1407"/>
                    </a:lnTo>
                    <a:cubicBezTo>
                      <a:pt x="15530" y="1008"/>
                      <a:pt x="16695" y="600"/>
                      <a:pt x="17610" y="600"/>
                    </a:cubicBezTo>
                    <a:close/>
                    <a:moveTo>
                      <a:pt x="17614" y="1"/>
                    </a:moveTo>
                    <a:cubicBezTo>
                      <a:pt x="16589" y="1"/>
                      <a:pt x="15377" y="425"/>
                      <a:pt x="14192" y="840"/>
                    </a:cubicBezTo>
                    <a:lnTo>
                      <a:pt x="13765" y="990"/>
                    </a:lnTo>
                    <a:cubicBezTo>
                      <a:pt x="10781" y="2022"/>
                      <a:pt x="2838" y="9751"/>
                      <a:pt x="1025" y="14622"/>
                    </a:cubicBezTo>
                    <a:cubicBezTo>
                      <a:pt x="46" y="17252"/>
                      <a:pt x="1" y="19070"/>
                      <a:pt x="871" y="20700"/>
                    </a:cubicBezTo>
                    <a:cubicBezTo>
                      <a:pt x="913" y="20778"/>
                      <a:pt x="988" y="20834"/>
                      <a:pt x="1076" y="20852"/>
                    </a:cubicBezTo>
                    <a:cubicBezTo>
                      <a:pt x="1341" y="20906"/>
                      <a:pt x="1610" y="20934"/>
                      <a:pt x="1880" y="20934"/>
                    </a:cubicBezTo>
                    <a:cubicBezTo>
                      <a:pt x="2835" y="20934"/>
                      <a:pt x="3791" y="20589"/>
                      <a:pt x="4735" y="19902"/>
                    </a:cubicBezTo>
                    <a:cubicBezTo>
                      <a:pt x="6645" y="18514"/>
                      <a:pt x="7258" y="17093"/>
                      <a:pt x="7800" y="15840"/>
                    </a:cubicBezTo>
                    <a:cubicBezTo>
                      <a:pt x="8317" y="14641"/>
                      <a:pt x="8764" y="13607"/>
                      <a:pt x="10295" y="12868"/>
                    </a:cubicBezTo>
                    <a:cubicBezTo>
                      <a:pt x="12802" y="11657"/>
                      <a:pt x="16703" y="9219"/>
                      <a:pt x="19448" y="6333"/>
                    </a:cubicBezTo>
                    <a:cubicBezTo>
                      <a:pt x="19470" y="6309"/>
                      <a:pt x="19489" y="6281"/>
                      <a:pt x="19504" y="6250"/>
                    </a:cubicBezTo>
                    <a:cubicBezTo>
                      <a:pt x="19889" y="5398"/>
                      <a:pt x="20086" y="4579"/>
                      <a:pt x="20106" y="3746"/>
                    </a:cubicBezTo>
                    <a:cubicBezTo>
                      <a:pt x="20145" y="2052"/>
                      <a:pt x="19794" y="960"/>
                      <a:pt x="19035" y="409"/>
                    </a:cubicBezTo>
                    <a:cubicBezTo>
                      <a:pt x="18632" y="116"/>
                      <a:pt x="18148" y="1"/>
                      <a:pt x="17614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7775308" y="1259542"/>
                <a:ext cx="382419" cy="403960"/>
              </a:xfrm>
              <a:custGeom>
                <a:rect b="b" l="l" r="r" t="t"/>
                <a:pathLst>
                  <a:path extrusionOk="0" h="20516" w="19422">
                    <a:moveTo>
                      <a:pt x="2386" y="0"/>
                    </a:moveTo>
                    <a:cubicBezTo>
                      <a:pt x="1634" y="0"/>
                      <a:pt x="1064" y="222"/>
                      <a:pt x="699" y="617"/>
                    </a:cubicBezTo>
                    <a:cubicBezTo>
                      <a:pt x="312" y="1039"/>
                      <a:pt x="112" y="1604"/>
                      <a:pt x="1" y="2301"/>
                    </a:cubicBezTo>
                    <a:cubicBezTo>
                      <a:pt x="492" y="2127"/>
                      <a:pt x="1141" y="1979"/>
                      <a:pt x="1931" y="1979"/>
                    </a:cubicBezTo>
                    <a:cubicBezTo>
                      <a:pt x="2837" y="1979"/>
                      <a:pt x="3930" y="2174"/>
                      <a:pt x="5185" y="2747"/>
                    </a:cubicBezTo>
                    <a:cubicBezTo>
                      <a:pt x="9108" y="4541"/>
                      <a:pt x="16283" y="13509"/>
                      <a:pt x="17404" y="15977"/>
                    </a:cubicBezTo>
                    <a:cubicBezTo>
                      <a:pt x="18058" y="17414"/>
                      <a:pt x="17873" y="19191"/>
                      <a:pt x="17717" y="20515"/>
                    </a:cubicBezTo>
                    <a:cubicBezTo>
                      <a:pt x="18439" y="20464"/>
                      <a:pt x="19078" y="20036"/>
                      <a:pt x="19198" y="18892"/>
                    </a:cubicBezTo>
                    <a:cubicBezTo>
                      <a:pt x="19422" y="16762"/>
                      <a:pt x="17629" y="11493"/>
                      <a:pt x="11911" y="5774"/>
                    </a:cubicBezTo>
                    <a:cubicBezTo>
                      <a:pt x="7742" y="1606"/>
                      <a:pt x="4408" y="0"/>
                      <a:pt x="2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768869" y="1253635"/>
                <a:ext cx="394863" cy="415794"/>
              </a:xfrm>
              <a:custGeom>
                <a:rect b="b" l="l" r="r" t="t"/>
                <a:pathLst>
                  <a:path extrusionOk="0" h="21117" w="20054">
                    <a:moveTo>
                      <a:pt x="2719" y="600"/>
                    </a:moveTo>
                    <a:cubicBezTo>
                      <a:pt x="5007" y="600"/>
                      <a:pt x="8458" y="2719"/>
                      <a:pt x="12026" y="6286"/>
                    </a:cubicBezTo>
                    <a:cubicBezTo>
                      <a:pt x="17706" y="11966"/>
                      <a:pt x="19444" y="17096"/>
                      <a:pt x="19227" y="19159"/>
                    </a:cubicBezTo>
                    <a:cubicBezTo>
                      <a:pt x="19154" y="19850"/>
                      <a:pt x="18874" y="20281"/>
                      <a:pt x="18390" y="20444"/>
                    </a:cubicBezTo>
                    <a:cubicBezTo>
                      <a:pt x="18522" y="19257"/>
                      <a:pt x="18638" y="17544"/>
                      <a:pt x="18006" y="16152"/>
                    </a:cubicBezTo>
                    <a:cubicBezTo>
                      <a:pt x="16832" y="13571"/>
                      <a:pt x="9627" y="4597"/>
                      <a:pt x="5637" y="2773"/>
                    </a:cubicBezTo>
                    <a:cubicBezTo>
                      <a:pt x="4341" y="2182"/>
                      <a:pt x="3207" y="1978"/>
                      <a:pt x="2258" y="1978"/>
                    </a:cubicBezTo>
                    <a:cubicBezTo>
                      <a:pt x="2253" y="1978"/>
                      <a:pt x="2249" y="1978"/>
                      <a:pt x="2244" y="1978"/>
                    </a:cubicBezTo>
                    <a:cubicBezTo>
                      <a:pt x="1731" y="1978"/>
                      <a:pt x="1221" y="2042"/>
                      <a:pt x="724" y="2167"/>
                    </a:cubicBezTo>
                    <a:cubicBezTo>
                      <a:pt x="841" y="1712"/>
                      <a:pt x="1010" y="1380"/>
                      <a:pt x="1248" y="1120"/>
                    </a:cubicBezTo>
                    <a:cubicBezTo>
                      <a:pt x="1551" y="793"/>
                      <a:pt x="2034" y="613"/>
                      <a:pt x="2646" y="601"/>
                    </a:cubicBezTo>
                    <a:cubicBezTo>
                      <a:pt x="2670" y="601"/>
                      <a:pt x="2695" y="600"/>
                      <a:pt x="2719" y="600"/>
                    </a:cubicBezTo>
                    <a:close/>
                    <a:moveTo>
                      <a:pt x="2714" y="0"/>
                    </a:moveTo>
                    <a:cubicBezTo>
                      <a:pt x="2687" y="0"/>
                      <a:pt x="2660" y="1"/>
                      <a:pt x="2633" y="1"/>
                    </a:cubicBezTo>
                    <a:cubicBezTo>
                      <a:pt x="1854" y="17"/>
                      <a:pt x="1222" y="263"/>
                      <a:pt x="806" y="714"/>
                    </a:cubicBezTo>
                    <a:cubicBezTo>
                      <a:pt x="410" y="1143"/>
                      <a:pt x="164" y="1728"/>
                      <a:pt x="30" y="2554"/>
                    </a:cubicBezTo>
                    <a:cubicBezTo>
                      <a:pt x="0" y="2743"/>
                      <a:pt x="150" y="2903"/>
                      <a:pt x="327" y="2903"/>
                    </a:cubicBezTo>
                    <a:cubicBezTo>
                      <a:pt x="360" y="2903"/>
                      <a:pt x="394" y="2897"/>
                      <a:pt x="429" y="2885"/>
                    </a:cubicBezTo>
                    <a:cubicBezTo>
                      <a:pt x="901" y="2717"/>
                      <a:pt x="1515" y="2580"/>
                      <a:pt x="2257" y="2580"/>
                    </a:cubicBezTo>
                    <a:cubicBezTo>
                      <a:pt x="3129" y="2580"/>
                      <a:pt x="4178" y="2770"/>
                      <a:pt x="5386" y="3321"/>
                    </a:cubicBezTo>
                    <a:cubicBezTo>
                      <a:pt x="9187" y="5058"/>
                      <a:pt x="16341" y="13945"/>
                      <a:pt x="17458" y="16401"/>
                    </a:cubicBezTo>
                    <a:cubicBezTo>
                      <a:pt x="18097" y="17809"/>
                      <a:pt x="17886" y="19598"/>
                      <a:pt x="17746" y="20780"/>
                    </a:cubicBezTo>
                    <a:cubicBezTo>
                      <a:pt x="17724" y="20959"/>
                      <a:pt x="17864" y="21117"/>
                      <a:pt x="18044" y="21117"/>
                    </a:cubicBezTo>
                    <a:cubicBezTo>
                      <a:pt x="18051" y="21117"/>
                      <a:pt x="18058" y="21115"/>
                      <a:pt x="18065" y="21115"/>
                    </a:cubicBezTo>
                    <a:cubicBezTo>
                      <a:pt x="18653" y="21074"/>
                      <a:pt x="19661" y="20774"/>
                      <a:pt x="19824" y="19223"/>
                    </a:cubicBezTo>
                    <a:cubicBezTo>
                      <a:pt x="20054" y="17045"/>
                      <a:pt x="18279" y="11691"/>
                      <a:pt x="12450" y="5862"/>
                    </a:cubicBezTo>
                    <a:cubicBezTo>
                      <a:pt x="8717" y="2130"/>
                      <a:pt x="5176" y="0"/>
                      <a:pt x="2714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7164406" y="2867211"/>
                <a:ext cx="127867" cy="192647"/>
              </a:xfrm>
              <a:custGeom>
                <a:rect b="b" l="l" r="r" t="t"/>
                <a:pathLst>
                  <a:path extrusionOk="0" h="9784" w="6494">
                    <a:moveTo>
                      <a:pt x="5683" y="0"/>
                    </a:moveTo>
                    <a:cubicBezTo>
                      <a:pt x="5590" y="0"/>
                      <a:pt x="5495" y="31"/>
                      <a:pt x="5412" y="98"/>
                    </a:cubicBezTo>
                    <a:lnTo>
                      <a:pt x="167" y="4374"/>
                    </a:lnTo>
                    <a:cubicBezTo>
                      <a:pt x="60" y="4459"/>
                      <a:pt x="1" y="4591"/>
                      <a:pt x="7" y="4727"/>
                    </a:cubicBezTo>
                    <a:lnTo>
                      <a:pt x="189" y="9367"/>
                    </a:lnTo>
                    <a:cubicBezTo>
                      <a:pt x="198" y="9617"/>
                      <a:pt x="406" y="9784"/>
                      <a:pt x="625" y="9784"/>
                    </a:cubicBezTo>
                    <a:cubicBezTo>
                      <a:pt x="717" y="9784"/>
                      <a:pt x="812" y="9754"/>
                      <a:pt x="895" y="9688"/>
                    </a:cubicBezTo>
                    <a:lnTo>
                      <a:pt x="6322" y="5327"/>
                    </a:lnTo>
                    <a:cubicBezTo>
                      <a:pt x="6434" y="5237"/>
                      <a:pt x="6493" y="5097"/>
                      <a:pt x="6483" y="4954"/>
                    </a:cubicBezTo>
                    <a:lnTo>
                      <a:pt x="6119" y="401"/>
                    </a:lnTo>
                    <a:cubicBezTo>
                      <a:pt x="6099" y="158"/>
                      <a:pt x="5896" y="0"/>
                      <a:pt x="5683" y="0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7158459" y="2861304"/>
                <a:ext cx="139878" cy="204461"/>
              </a:xfrm>
              <a:custGeom>
                <a:rect b="b" l="l" r="r" t="t"/>
                <a:pathLst>
                  <a:path extrusionOk="0" h="10384" w="7104">
                    <a:moveTo>
                      <a:pt x="5986" y="601"/>
                    </a:moveTo>
                    <a:cubicBezTo>
                      <a:pt x="6005" y="601"/>
                      <a:pt x="6024" y="605"/>
                      <a:pt x="6041" y="613"/>
                    </a:cubicBezTo>
                    <a:cubicBezTo>
                      <a:pt x="6088" y="631"/>
                      <a:pt x="6118" y="675"/>
                      <a:pt x="6121" y="724"/>
                    </a:cubicBezTo>
                    <a:lnTo>
                      <a:pt x="6486" y="5277"/>
                    </a:lnTo>
                    <a:cubicBezTo>
                      <a:pt x="6488" y="5321"/>
                      <a:pt x="6471" y="5364"/>
                      <a:pt x="6436" y="5392"/>
                    </a:cubicBezTo>
                    <a:lnTo>
                      <a:pt x="1009" y="9753"/>
                    </a:lnTo>
                    <a:cubicBezTo>
                      <a:pt x="984" y="9774"/>
                      <a:pt x="955" y="9783"/>
                      <a:pt x="926" y="9783"/>
                    </a:cubicBezTo>
                    <a:cubicBezTo>
                      <a:pt x="859" y="9783"/>
                      <a:pt x="795" y="9731"/>
                      <a:pt x="792" y="9655"/>
                    </a:cubicBezTo>
                    <a:lnTo>
                      <a:pt x="610" y="5014"/>
                    </a:lnTo>
                    <a:cubicBezTo>
                      <a:pt x="608" y="4973"/>
                      <a:pt x="626" y="4932"/>
                      <a:pt x="659" y="4906"/>
                    </a:cubicBezTo>
                    <a:lnTo>
                      <a:pt x="5904" y="632"/>
                    </a:lnTo>
                    <a:cubicBezTo>
                      <a:pt x="5926" y="612"/>
                      <a:pt x="5956" y="601"/>
                      <a:pt x="5986" y="601"/>
                    </a:cubicBezTo>
                    <a:close/>
                    <a:moveTo>
                      <a:pt x="5988" y="0"/>
                    </a:moveTo>
                    <a:cubicBezTo>
                      <a:pt x="5822" y="0"/>
                      <a:pt x="5657" y="57"/>
                      <a:pt x="5524" y="166"/>
                    </a:cubicBezTo>
                    <a:lnTo>
                      <a:pt x="279" y="4440"/>
                    </a:lnTo>
                    <a:cubicBezTo>
                      <a:pt x="100" y="4586"/>
                      <a:pt x="0" y="4807"/>
                      <a:pt x="9" y="5038"/>
                    </a:cubicBezTo>
                    <a:lnTo>
                      <a:pt x="190" y="9678"/>
                    </a:lnTo>
                    <a:cubicBezTo>
                      <a:pt x="201" y="9955"/>
                      <a:pt x="367" y="10202"/>
                      <a:pt x="619" y="10317"/>
                    </a:cubicBezTo>
                    <a:cubicBezTo>
                      <a:pt x="715" y="10361"/>
                      <a:pt x="820" y="10384"/>
                      <a:pt x="925" y="10384"/>
                    </a:cubicBezTo>
                    <a:cubicBezTo>
                      <a:pt x="1092" y="10384"/>
                      <a:pt x="1255" y="10327"/>
                      <a:pt x="1385" y="10221"/>
                    </a:cubicBezTo>
                    <a:lnTo>
                      <a:pt x="6812" y="5861"/>
                    </a:lnTo>
                    <a:cubicBezTo>
                      <a:pt x="7002" y="5709"/>
                      <a:pt x="7104" y="5472"/>
                      <a:pt x="7085" y="5229"/>
                    </a:cubicBezTo>
                    <a:lnTo>
                      <a:pt x="6720" y="677"/>
                    </a:lnTo>
                    <a:cubicBezTo>
                      <a:pt x="6698" y="404"/>
                      <a:pt x="6527" y="167"/>
                      <a:pt x="6276" y="59"/>
                    </a:cubicBezTo>
                    <a:cubicBezTo>
                      <a:pt x="6184" y="20"/>
                      <a:pt x="6086" y="0"/>
                      <a:pt x="5988" y="0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7214911" y="610304"/>
                <a:ext cx="15004" cy="1326929"/>
              </a:xfrm>
              <a:custGeom>
                <a:rect b="b" l="l" r="r" t="t"/>
                <a:pathLst>
                  <a:path extrusionOk="0" h="67391" w="762">
                    <a:moveTo>
                      <a:pt x="460" y="0"/>
                    </a:moveTo>
                    <a:cubicBezTo>
                      <a:pt x="296" y="0"/>
                      <a:pt x="160" y="134"/>
                      <a:pt x="160" y="299"/>
                    </a:cubicBezTo>
                    <a:cubicBezTo>
                      <a:pt x="0" y="22203"/>
                      <a:pt x="0" y="44674"/>
                      <a:pt x="160" y="67091"/>
                    </a:cubicBezTo>
                    <a:cubicBezTo>
                      <a:pt x="162" y="67256"/>
                      <a:pt x="296" y="67390"/>
                      <a:pt x="460" y="67390"/>
                    </a:cubicBezTo>
                    <a:lnTo>
                      <a:pt x="463" y="67389"/>
                    </a:lnTo>
                    <a:cubicBezTo>
                      <a:pt x="629" y="67388"/>
                      <a:pt x="762" y="67253"/>
                      <a:pt x="762" y="67087"/>
                    </a:cubicBezTo>
                    <a:cubicBezTo>
                      <a:pt x="600" y="44673"/>
                      <a:pt x="600" y="22203"/>
                      <a:pt x="762" y="302"/>
                    </a:cubicBezTo>
                    <a:cubicBezTo>
                      <a:pt x="762" y="136"/>
                      <a:pt x="629" y="1"/>
                      <a:pt x="463" y="0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217962" y="1925222"/>
                <a:ext cx="12031" cy="985937"/>
              </a:xfrm>
              <a:custGeom>
                <a:rect b="b" l="l" r="r" t="t"/>
                <a:pathLst>
                  <a:path extrusionOk="0" h="50073" w="611">
                    <a:moveTo>
                      <a:pt x="305" y="1"/>
                    </a:moveTo>
                    <a:cubicBezTo>
                      <a:pt x="137" y="1"/>
                      <a:pt x="1" y="140"/>
                      <a:pt x="5" y="308"/>
                    </a:cubicBezTo>
                    <a:lnTo>
                      <a:pt x="5" y="49772"/>
                    </a:lnTo>
                    <a:cubicBezTo>
                      <a:pt x="5" y="49938"/>
                      <a:pt x="139" y="50072"/>
                      <a:pt x="305" y="50072"/>
                    </a:cubicBezTo>
                    <a:cubicBezTo>
                      <a:pt x="471" y="50072"/>
                      <a:pt x="607" y="49938"/>
                      <a:pt x="605" y="49772"/>
                    </a:cubicBezTo>
                    <a:lnTo>
                      <a:pt x="605" y="308"/>
                    </a:lnTo>
                    <a:cubicBezTo>
                      <a:pt x="610" y="140"/>
                      <a:pt x="474" y="1"/>
                      <a:pt x="305" y="1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6573450" y="610737"/>
                <a:ext cx="14256" cy="2031102"/>
              </a:xfrm>
              <a:custGeom>
                <a:rect b="b" l="l" r="r" t="t"/>
                <a:pathLst>
                  <a:path extrusionOk="0" h="103154" w="724">
                    <a:moveTo>
                      <a:pt x="303" y="1"/>
                    </a:moveTo>
                    <a:cubicBezTo>
                      <a:pt x="107" y="5"/>
                      <a:pt x="1" y="136"/>
                      <a:pt x="1" y="302"/>
                    </a:cubicBezTo>
                    <a:cubicBezTo>
                      <a:pt x="122" y="34194"/>
                      <a:pt x="122" y="68696"/>
                      <a:pt x="1" y="102852"/>
                    </a:cubicBezTo>
                    <a:cubicBezTo>
                      <a:pt x="0" y="103018"/>
                      <a:pt x="135" y="103154"/>
                      <a:pt x="301" y="103154"/>
                    </a:cubicBezTo>
                    <a:cubicBezTo>
                      <a:pt x="467" y="103154"/>
                      <a:pt x="601" y="103020"/>
                      <a:pt x="603" y="102855"/>
                    </a:cubicBezTo>
                    <a:cubicBezTo>
                      <a:pt x="724" y="68697"/>
                      <a:pt x="724" y="34192"/>
                      <a:pt x="603" y="299"/>
                    </a:cubicBezTo>
                    <a:cubicBezTo>
                      <a:pt x="601" y="135"/>
                      <a:pt x="467" y="1"/>
                      <a:pt x="303" y="1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6318070" y="3778720"/>
                <a:ext cx="267134" cy="210762"/>
              </a:xfrm>
              <a:custGeom>
                <a:rect b="b" l="l" r="r" t="t"/>
                <a:pathLst>
                  <a:path extrusionOk="0" h="10704" w="13567">
                    <a:moveTo>
                      <a:pt x="3106" y="1"/>
                    </a:moveTo>
                    <a:cubicBezTo>
                      <a:pt x="2133" y="1704"/>
                      <a:pt x="1025" y="3606"/>
                      <a:pt x="0" y="5349"/>
                    </a:cubicBezTo>
                    <a:cubicBezTo>
                      <a:pt x="1849" y="5653"/>
                      <a:pt x="4615" y="6343"/>
                      <a:pt x="6321" y="7866"/>
                    </a:cubicBezTo>
                    <a:cubicBezTo>
                      <a:pt x="7461" y="8884"/>
                      <a:pt x="8258" y="9882"/>
                      <a:pt x="8806" y="10704"/>
                    </a:cubicBezTo>
                    <a:cubicBezTo>
                      <a:pt x="10233" y="9835"/>
                      <a:pt x="11831" y="8912"/>
                      <a:pt x="13567" y="7988"/>
                    </a:cubicBezTo>
                    <a:cubicBezTo>
                      <a:pt x="12603" y="6119"/>
                      <a:pt x="10740" y="3213"/>
                      <a:pt x="7890" y="1691"/>
                    </a:cubicBezTo>
                    <a:cubicBezTo>
                      <a:pt x="5287" y="304"/>
                      <a:pt x="3851" y="10"/>
                      <a:pt x="3106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6310864" y="3772813"/>
                <a:ext cx="281094" cy="222576"/>
              </a:xfrm>
              <a:custGeom>
                <a:rect b="b" l="l" r="r" t="t"/>
                <a:pathLst>
                  <a:path extrusionOk="0" h="11304" w="14276">
                    <a:moveTo>
                      <a:pt x="3642" y="608"/>
                    </a:moveTo>
                    <a:cubicBezTo>
                      <a:pt x="4405" y="660"/>
                      <a:pt x="5769" y="1006"/>
                      <a:pt x="8113" y="2257"/>
                    </a:cubicBezTo>
                    <a:cubicBezTo>
                      <a:pt x="10701" y="3636"/>
                      <a:pt x="12468" y="6178"/>
                      <a:pt x="13528" y="8164"/>
                    </a:cubicBezTo>
                    <a:cubicBezTo>
                      <a:pt x="12110" y="8924"/>
                      <a:pt x="10677" y="9742"/>
                      <a:pt x="9260" y="10598"/>
                    </a:cubicBezTo>
                    <a:cubicBezTo>
                      <a:pt x="8601" y="9652"/>
                      <a:pt x="7804" y="8760"/>
                      <a:pt x="6888" y="7942"/>
                    </a:cubicBezTo>
                    <a:cubicBezTo>
                      <a:pt x="5279" y="6505"/>
                      <a:pt x="2792" y="5786"/>
                      <a:pt x="844" y="5427"/>
                    </a:cubicBezTo>
                    <a:cubicBezTo>
                      <a:pt x="1931" y="3578"/>
                      <a:pt x="2871" y="1959"/>
                      <a:pt x="3642" y="608"/>
                    </a:cubicBezTo>
                    <a:close/>
                    <a:moveTo>
                      <a:pt x="3476" y="1"/>
                    </a:moveTo>
                    <a:cubicBezTo>
                      <a:pt x="3367" y="1"/>
                      <a:pt x="3267" y="58"/>
                      <a:pt x="3211" y="152"/>
                    </a:cubicBezTo>
                    <a:cubicBezTo>
                      <a:pt x="2373" y="1622"/>
                      <a:pt x="1329" y="3419"/>
                      <a:pt x="107" y="5497"/>
                    </a:cubicBezTo>
                    <a:cubicBezTo>
                      <a:pt x="0" y="5680"/>
                      <a:pt x="109" y="5911"/>
                      <a:pt x="318" y="5946"/>
                    </a:cubicBezTo>
                    <a:cubicBezTo>
                      <a:pt x="2236" y="6262"/>
                      <a:pt x="4865" y="6942"/>
                      <a:pt x="6487" y="8390"/>
                    </a:cubicBezTo>
                    <a:cubicBezTo>
                      <a:pt x="7442" y="9244"/>
                      <a:pt x="8262" y="10177"/>
                      <a:pt x="8922" y="11171"/>
                    </a:cubicBezTo>
                    <a:cubicBezTo>
                      <a:pt x="8978" y="11254"/>
                      <a:pt x="9071" y="11304"/>
                      <a:pt x="9172" y="11304"/>
                    </a:cubicBezTo>
                    <a:cubicBezTo>
                      <a:pt x="9227" y="11304"/>
                      <a:pt x="9281" y="11288"/>
                      <a:pt x="9328" y="11260"/>
                    </a:cubicBezTo>
                    <a:cubicBezTo>
                      <a:pt x="10902" y="10303"/>
                      <a:pt x="12498" y="9392"/>
                      <a:pt x="14074" y="8554"/>
                    </a:cubicBezTo>
                    <a:cubicBezTo>
                      <a:pt x="14220" y="8477"/>
                      <a:pt x="14275" y="8297"/>
                      <a:pt x="14199" y="8151"/>
                    </a:cubicBezTo>
                    <a:cubicBezTo>
                      <a:pt x="13119" y="6056"/>
                      <a:pt x="11235" y="3241"/>
                      <a:pt x="8397" y="1727"/>
                    </a:cubicBezTo>
                    <a:cubicBezTo>
                      <a:pt x="5755" y="318"/>
                      <a:pt x="4262" y="10"/>
                      <a:pt x="3476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6312459" y="3740620"/>
                <a:ext cx="311260" cy="275975"/>
              </a:xfrm>
              <a:custGeom>
                <a:rect b="b" l="l" r="r" t="t"/>
                <a:pathLst>
                  <a:path extrusionOk="0" h="14016" w="15808">
                    <a:moveTo>
                      <a:pt x="8801" y="1"/>
                    </a:moveTo>
                    <a:lnTo>
                      <a:pt x="1" y="10593"/>
                    </a:lnTo>
                    <a:lnTo>
                      <a:pt x="5379" y="14015"/>
                    </a:lnTo>
                    <a:lnTo>
                      <a:pt x="15808" y="3585"/>
                    </a:lnTo>
                    <a:lnTo>
                      <a:pt x="8801" y="1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6305646" y="3734694"/>
                <a:ext cx="325102" cy="287809"/>
              </a:xfrm>
              <a:custGeom>
                <a:rect b="b" l="l" r="r" t="t"/>
                <a:pathLst>
                  <a:path extrusionOk="0" h="14617" w="16511">
                    <a:moveTo>
                      <a:pt x="9225" y="679"/>
                    </a:moveTo>
                    <a:lnTo>
                      <a:pt x="15651" y="3965"/>
                    </a:lnTo>
                    <a:lnTo>
                      <a:pt x="5682" y="13933"/>
                    </a:lnTo>
                    <a:lnTo>
                      <a:pt x="796" y="10823"/>
                    </a:lnTo>
                    <a:lnTo>
                      <a:pt x="9225" y="679"/>
                    </a:lnTo>
                    <a:close/>
                    <a:moveTo>
                      <a:pt x="9148" y="1"/>
                    </a:moveTo>
                    <a:cubicBezTo>
                      <a:pt x="9060" y="1"/>
                      <a:pt x="8975" y="39"/>
                      <a:pt x="8916" y="110"/>
                    </a:cubicBezTo>
                    <a:lnTo>
                      <a:pt x="116" y="10702"/>
                    </a:lnTo>
                    <a:cubicBezTo>
                      <a:pt x="1" y="10841"/>
                      <a:pt x="33" y="11050"/>
                      <a:pt x="186" y="11147"/>
                    </a:cubicBezTo>
                    <a:lnTo>
                      <a:pt x="5564" y="14570"/>
                    </a:lnTo>
                    <a:cubicBezTo>
                      <a:pt x="5611" y="14601"/>
                      <a:pt x="5668" y="14616"/>
                      <a:pt x="5725" y="14616"/>
                    </a:cubicBezTo>
                    <a:cubicBezTo>
                      <a:pt x="5804" y="14616"/>
                      <a:pt x="5880" y="14585"/>
                      <a:pt x="5937" y="14528"/>
                    </a:cubicBezTo>
                    <a:lnTo>
                      <a:pt x="16367" y="4099"/>
                    </a:lnTo>
                    <a:cubicBezTo>
                      <a:pt x="16511" y="3955"/>
                      <a:pt x="16473" y="3712"/>
                      <a:pt x="16292" y="3619"/>
                    </a:cubicBezTo>
                    <a:lnTo>
                      <a:pt x="9284" y="34"/>
                    </a:lnTo>
                    <a:cubicBezTo>
                      <a:pt x="9241" y="12"/>
                      <a:pt x="9194" y="1"/>
                      <a:pt x="9148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364874" y="3776968"/>
                <a:ext cx="201094" cy="184003"/>
              </a:xfrm>
              <a:custGeom>
                <a:rect b="b" l="l" r="r" t="t"/>
                <a:pathLst>
                  <a:path extrusionOk="0" h="9345" w="10213">
                    <a:moveTo>
                      <a:pt x="6628" y="1"/>
                    </a:moveTo>
                    <a:lnTo>
                      <a:pt x="1" y="7824"/>
                    </a:lnTo>
                    <a:lnTo>
                      <a:pt x="2608" y="9345"/>
                    </a:lnTo>
                    <a:lnTo>
                      <a:pt x="10213" y="1631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357982" y="3771061"/>
                <a:ext cx="215094" cy="195817"/>
              </a:xfrm>
              <a:custGeom>
                <a:rect b="b" l="l" r="r" t="t"/>
                <a:pathLst>
                  <a:path extrusionOk="0" h="9945" w="10924">
                    <a:moveTo>
                      <a:pt x="7060" y="670"/>
                    </a:moveTo>
                    <a:lnTo>
                      <a:pt x="10047" y="2027"/>
                    </a:lnTo>
                    <a:lnTo>
                      <a:pt x="2908" y="9267"/>
                    </a:lnTo>
                    <a:lnTo>
                      <a:pt x="812" y="8044"/>
                    </a:lnTo>
                    <a:lnTo>
                      <a:pt x="7060" y="670"/>
                    </a:lnTo>
                    <a:close/>
                    <a:moveTo>
                      <a:pt x="6977" y="0"/>
                    </a:moveTo>
                    <a:cubicBezTo>
                      <a:pt x="6891" y="0"/>
                      <a:pt x="6807" y="38"/>
                      <a:pt x="6748" y="108"/>
                    </a:cubicBezTo>
                    <a:lnTo>
                      <a:pt x="122" y="7929"/>
                    </a:lnTo>
                    <a:cubicBezTo>
                      <a:pt x="1" y="8072"/>
                      <a:pt x="38" y="8289"/>
                      <a:pt x="199" y="8382"/>
                    </a:cubicBezTo>
                    <a:lnTo>
                      <a:pt x="2806" y="9903"/>
                    </a:lnTo>
                    <a:cubicBezTo>
                      <a:pt x="2852" y="9931"/>
                      <a:pt x="2905" y="9945"/>
                      <a:pt x="2958" y="9945"/>
                    </a:cubicBezTo>
                    <a:cubicBezTo>
                      <a:pt x="3039" y="9945"/>
                      <a:pt x="3116" y="9913"/>
                      <a:pt x="3173" y="9855"/>
                    </a:cubicBezTo>
                    <a:lnTo>
                      <a:pt x="10777" y="2141"/>
                    </a:lnTo>
                    <a:cubicBezTo>
                      <a:pt x="10923" y="1993"/>
                      <a:pt x="10877" y="1744"/>
                      <a:pt x="10687" y="1657"/>
                    </a:cubicBezTo>
                    <a:lnTo>
                      <a:pt x="7102" y="28"/>
                    </a:lnTo>
                    <a:cubicBezTo>
                      <a:pt x="7062" y="9"/>
                      <a:pt x="7019" y="0"/>
                      <a:pt x="697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5227441" y="3795477"/>
                <a:ext cx="119361" cy="251422"/>
              </a:xfrm>
              <a:custGeom>
                <a:rect b="b" l="l" r="r" t="t"/>
                <a:pathLst>
                  <a:path extrusionOk="0" h="12769" w="6062">
                    <a:moveTo>
                      <a:pt x="2135" y="0"/>
                    </a:moveTo>
                    <a:cubicBezTo>
                      <a:pt x="1745" y="0"/>
                      <a:pt x="1353" y="156"/>
                      <a:pt x="989" y="487"/>
                    </a:cubicBezTo>
                    <a:cubicBezTo>
                      <a:pt x="0" y="1389"/>
                      <a:pt x="598" y="3432"/>
                      <a:pt x="829" y="4525"/>
                    </a:cubicBezTo>
                    <a:cubicBezTo>
                      <a:pt x="1241" y="6471"/>
                      <a:pt x="1544" y="8442"/>
                      <a:pt x="2225" y="10320"/>
                    </a:cubicBezTo>
                    <a:cubicBezTo>
                      <a:pt x="2497" y="11071"/>
                      <a:pt x="2820" y="12512"/>
                      <a:pt x="3758" y="12710"/>
                    </a:cubicBezTo>
                    <a:cubicBezTo>
                      <a:pt x="3946" y="12750"/>
                      <a:pt x="4121" y="12769"/>
                      <a:pt x="4282" y="12769"/>
                    </a:cubicBezTo>
                    <a:cubicBezTo>
                      <a:pt x="5523" y="12769"/>
                      <a:pt x="5965" y="11636"/>
                      <a:pt x="6000" y="10113"/>
                    </a:cubicBezTo>
                    <a:cubicBezTo>
                      <a:pt x="6061" y="7350"/>
                      <a:pt x="4780" y="3301"/>
                      <a:pt x="4493" y="2424"/>
                    </a:cubicBezTo>
                    <a:cubicBezTo>
                      <a:pt x="3994" y="895"/>
                      <a:pt x="3070" y="0"/>
                      <a:pt x="2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5222913" y="3789550"/>
                <a:ext cx="129777" cy="263275"/>
              </a:xfrm>
              <a:custGeom>
                <a:rect b="b" l="l" r="r" t="t"/>
                <a:pathLst>
                  <a:path extrusionOk="0" h="13371" w="6591">
                    <a:moveTo>
                      <a:pt x="2368" y="602"/>
                    </a:moveTo>
                    <a:cubicBezTo>
                      <a:pt x="2472" y="602"/>
                      <a:pt x="2576" y="616"/>
                      <a:pt x="2676" y="642"/>
                    </a:cubicBezTo>
                    <a:cubicBezTo>
                      <a:pt x="3397" y="832"/>
                      <a:pt x="4055" y="1647"/>
                      <a:pt x="4438" y="2818"/>
                    </a:cubicBezTo>
                    <a:cubicBezTo>
                      <a:pt x="4802" y="3937"/>
                      <a:pt x="5988" y="7789"/>
                      <a:pt x="5929" y="10407"/>
                    </a:cubicBezTo>
                    <a:cubicBezTo>
                      <a:pt x="5905" y="11484"/>
                      <a:pt x="5677" y="12200"/>
                      <a:pt x="5253" y="12537"/>
                    </a:cubicBezTo>
                    <a:cubicBezTo>
                      <a:pt x="5055" y="12692"/>
                      <a:pt x="4811" y="12769"/>
                      <a:pt x="4514" y="12769"/>
                    </a:cubicBezTo>
                    <a:cubicBezTo>
                      <a:pt x="4372" y="12769"/>
                      <a:pt x="4218" y="12752"/>
                      <a:pt x="4051" y="12717"/>
                    </a:cubicBezTo>
                    <a:cubicBezTo>
                      <a:pt x="3419" y="12583"/>
                      <a:pt x="3099" y="11607"/>
                      <a:pt x="2865" y="10895"/>
                    </a:cubicBezTo>
                    <a:cubicBezTo>
                      <a:pt x="2820" y="10758"/>
                      <a:pt x="2778" y="10631"/>
                      <a:pt x="2738" y="10519"/>
                    </a:cubicBezTo>
                    <a:cubicBezTo>
                      <a:pt x="2215" y="9077"/>
                      <a:pt x="1910" y="7543"/>
                      <a:pt x="1616" y="6061"/>
                    </a:cubicBezTo>
                    <a:cubicBezTo>
                      <a:pt x="1530" y="5628"/>
                      <a:pt x="1445" y="5196"/>
                      <a:pt x="1353" y="4765"/>
                    </a:cubicBezTo>
                    <a:lnTo>
                      <a:pt x="1271" y="4395"/>
                    </a:lnTo>
                    <a:cubicBezTo>
                      <a:pt x="1030" y="3322"/>
                      <a:pt x="663" y="1702"/>
                      <a:pt x="1422" y="1010"/>
                    </a:cubicBezTo>
                    <a:cubicBezTo>
                      <a:pt x="1718" y="739"/>
                      <a:pt x="2041" y="602"/>
                      <a:pt x="2368" y="602"/>
                    </a:cubicBezTo>
                    <a:close/>
                    <a:moveTo>
                      <a:pt x="2370" y="0"/>
                    </a:moveTo>
                    <a:cubicBezTo>
                      <a:pt x="1894" y="0"/>
                      <a:pt x="1425" y="193"/>
                      <a:pt x="1017" y="565"/>
                    </a:cubicBezTo>
                    <a:cubicBezTo>
                      <a:pt x="0" y="1492"/>
                      <a:pt x="413" y="3318"/>
                      <a:pt x="685" y="4526"/>
                    </a:cubicBezTo>
                    <a:lnTo>
                      <a:pt x="765" y="4888"/>
                    </a:lnTo>
                    <a:cubicBezTo>
                      <a:pt x="855" y="5317"/>
                      <a:pt x="941" y="5748"/>
                      <a:pt x="1027" y="6177"/>
                    </a:cubicBezTo>
                    <a:cubicBezTo>
                      <a:pt x="1326" y="7683"/>
                      <a:pt x="1634" y="9238"/>
                      <a:pt x="2173" y="10723"/>
                    </a:cubicBezTo>
                    <a:cubicBezTo>
                      <a:pt x="2212" y="10829"/>
                      <a:pt x="2251" y="10952"/>
                      <a:pt x="2293" y="11082"/>
                    </a:cubicBezTo>
                    <a:cubicBezTo>
                      <a:pt x="2573" y="11933"/>
                      <a:pt x="2956" y="13100"/>
                      <a:pt x="3926" y="13305"/>
                    </a:cubicBezTo>
                    <a:cubicBezTo>
                      <a:pt x="4119" y="13347"/>
                      <a:pt x="4316" y="13369"/>
                      <a:pt x="4513" y="13370"/>
                    </a:cubicBezTo>
                    <a:cubicBezTo>
                      <a:pt x="4948" y="13370"/>
                      <a:pt x="5322" y="13249"/>
                      <a:pt x="5625" y="13006"/>
                    </a:cubicBezTo>
                    <a:cubicBezTo>
                      <a:pt x="6197" y="12555"/>
                      <a:pt x="6500" y="11684"/>
                      <a:pt x="6530" y="10420"/>
                    </a:cubicBezTo>
                    <a:cubicBezTo>
                      <a:pt x="6590" y="7706"/>
                      <a:pt x="5381" y="3772"/>
                      <a:pt x="5009" y="2631"/>
                    </a:cubicBezTo>
                    <a:cubicBezTo>
                      <a:pt x="4557" y="1243"/>
                      <a:pt x="3762" y="307"/>
                      <a:pt x="2829" y="60"/>
                    </a:cubicBezTo>
                    <a:cubicBezTo>
                      <a:pt x="2677" y="20"/>
                      <a:pt x="2523" y="0"/>
                      <a:pt x="237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5189046" y="3890461"/>
                <a:ext cx="89629" cy="188827"/>
              </a:xfrm>
              <a:custGeom>
                <a:rect b="b" l="l" r="r" t="t"/>
                <a:pathLst>
                  <a:path extrusionOk="0" h="9590" w="4552">
                    <a:moveTo>
                      <a:pt x="1603" y="0"/>
                    </a:moveTo>
                    <a:cubicBezTo>
                      <a:pt x="1310" y="0"/>
                      <a:pt x="1015" y="118"/>
                      <a:pt x="742" y="367"/>
                    </a:cubicBezTo>
                    <a:cubicBezTo>
                      <a:pt x="0" y="1044"/>
                      <a:pt x="448" y="2578"/>
                      <a:pt x="621" y="3398"/>
                    </a:cubicBezTo>
                    <a:cubicBezTo>
                      <a:pt x="931" y="4859"/>
                      <a:pt x="1160" y="6339"/>
                      <a:pt x="1671" y="7750"/>
                    </a:cubicBezTo>
                    <a:cubicBezTo>
                      <a:pt x="1875" y="8314"/>
                      <a:pt x="2118" y="9397"/>
                      <a:pt x="2822" y="9545"/>
                    </a:cubicBezTo>
                    <a:cubicBezTo>
                      <a:pt x="2964" y="9575"/>
                      <a:pt x="3095" y="9589"/>
                      <a:pt x="3216" y="9589"/>
                    </a:cubicBezTo>
                    <a:cubicBezTo>
                      <a:pt x="4147" y="9589"/>
                      <a:pt x="4479" y="8738"/>
                      <a:pt x="4504" y="7596"/>
                    </a:cubicBezTo>
                    <a:cubicBezTo>
                      <a:pt x="4552" y="5519"/>
                      <a:pt x="3588" y="2479"/>
                      <a:pt x="3373" y="1820"/>
                    </a:cubicBezTo>
                    <a:cubicBezTo>
                      <a:pt x="2999" y="673"/>
                      <a:pt x="2305" y="0"/>
                      <a:pt x="16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5184025" y="3884554"/>
                <a:ext cx="100557" cy="200641"/>
              </a:xfrm>
              <a:custGeom>
                <a:rect b="b" l="l" r="r" t="t"/>
                <a:pathLst>
                  <a:path extrusionOk="0" h="10190" w="5107">
                    <a:moveTo>
                      <a:pt x="1856" y="600"/>
                    </a:moveTo>
                    <a:cubicBezTo>
                      <a:pt x="1929" y="600"/>
                      <a:pt x="2001" y="611"/>
                      <a:pt x="2073" y="630"/>
                    </a:cubicBezTo>
                    <a:cubicBezTo>
                      <a:pt x="2588" y="766"/>
                      <a:pt x="3064" y="1359"/>
                      <a:pt x="3342" y="2215"/>
                    </a:cubicBezTo>
                    <a:cubicBezTo>
                      <a:pt x="3615" y="3052"/>
                      <a:pt x="4503" y="5934"/>
                      <a:pt x="4459" y="7888"/>
                    </a:cubicBezTo>
                    <a:cubicBezTo>
                      <a:pt x="4442" y="8661"/>
                      <a:pt x="4276" y="9195"/>
                      <a:pt x="3979" y="9430"/>
                    </a:cubicBezTo>
                    <a:cubicBezTo>
                      <a:pt x="3846" y="9536"/>
                      <a:pt x="3678" y="9588"/>
                      <a:pt x="3472" y="9588"/>
                    </a:cubicBezTo>
                    <a:cubicBezTo>
                      <a:pt x="3370" y="9588"/>
                      <a:pt x="3259" y="9576"/>
                      <a:pt x="3139" y="9551"/>
                    </a:cubicBezTo>
                    <a:cubicBezTo>
                      <a:pt x="2707" y="9459"/>
                      <a:pt x="2473" y="8750"/>
                      <a:pt x="2304" y="8232"/>
                    </a:cubicBezTo>
                    <a:cubicBezTo>
                      <a:pt x="2269" y="8128"/>
                      <a:pt x="2239" y="8032"/>
                      <a:pt x="2208" y="7948"/>
                    </a:cubicBezTo>
                    <a:cubicBezTo>
                      <a:pt x="1818" y="6870"/>
                      <a:pt x="1589" y="5722"/>
                      <a:pt x="1368" y="4610"/>
                    </a:cubicBezTo>
                    <a:cubicBezTo>
                      <a:pt x="1304" y="4285"/>
                      <a:pt x="1239" y="3960"/>
                      <a:pt x="1170" y="3637"/>
                    </a:cubicBezTo>
                    <a:lnTo>
                      <a:pt x="1110" y="3359"/>
                    </a:lnTo>
                    <a:cubicBezTo>
                      <a:pt x="931" y="2571"/>
                      <a:pt x="663" y="1379"/>
                      <a:pt x="1200" y="888"/>
                    </a:cubicBezTo>
                    <a:cubicBezTo>
                      <a:pt x="1410" y="697"/>
                      <a:pt x="1629" y="600"/>
                      <a:pt x="1856" y="600"/>
                    </a:cubicBezTo>
                    <a:close/>
                    <a:moveTo>
                      <a:pt x="1860" y="1"/>
                    </a:moveTo>
                    <a:cubicBezTo>
                      <a:pt x="1484" y="1"/>
                      <a:pt x="1116" y="153"/>
                      <a:pt x="796" y="445"/>
                    </a:cubicBezTo>
                    <a:cubicBezTo>
                      <a:pt x="0" y="1170"/>
                      <a:pt x="316" y="2568"/>
                      <a:pt x="524" y="3492"/>
                    </a:cubicBezTo>
                    <a:lnTo>
                      <a:pt x="583" y="3762"/>
                    </a:lnTo>
                    <a:cubicBezTo>
                      <a:pt x="651" y="4084"/>
                      <a:pt x="715" y="4406"/>
                      <a:pt x="779" y="4727"/>
                    </a:cubicBezTo>
                    <a:cubicBezTo>
                      <a:pt x="1004" y="5861"/>
                      <a:pt x="1237" y="7032"/>
                      <a:pt x="1642" y="8153"/>
                    </a:cubicBezTo>
                    <a:cubicBezTo>
                      <a:pt x="1672" y="8232"/>
                      <a:pt x="1700" y="8322"/>
                      <a:pt x="1732" y="8420"/>
                    </a:cubicBezTo>
                    <a:cubicBezTo>
                      <a:pt x="1936" y="9038"/>
                      <a:pt x="2243" y="9975"/>
                      <a:pt x="3014" y="10139"/>
                    </a:cubicBezTo>
                    <a:cubicBezTo>
                      <a:pt x="3165" y="10171"/>
                      <a:pt x="3318" y="10189"/>
                      <a:pt x="3472" y="10190"/>
                    </a:cubicBezTo>
                    <a:cubicBezTo>
                      <a:pt x="3816" y="10190"/>
                      <a:pt x="4111" y="10093"/>
                      <a:pt x="4353" y="9902"/>
                    </a:cubicBezTo>
                    <a:cubicBezTo>
                      <a:pt x="4807" y="9542"/>
                      <a:pt x="5038" y="8889"/>
                      <a:pt x="5060" y="7903"/>
                    </a:cubicBezTo>
                    <a:cubicBezTo>
                      <a:pt x="5107" y="5853"/>
                      <a:pt x="4195" y="2887"/>
                      <a:pt x="3915" y="2028"/>
                    </a:cubicBezTo>
                    <a:cubicBezTo>
                      <a:pt x="3567" y="962"/>
                      <a:pt x="2951" y="240"/>
                      <a:pt x="2226" y="49"/>
                    </a:cubicBezTo>
                    <a:cubicBezTo>
                      <a:pt x="2104" y="17"/>
                      <a:pt x="1981" y="1"/>
                      <a:pt x="186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5473803" y="3860276"/>
                <a:ext cx="189142" cy="256600"/>
              </a:xfrm>
              <a:custGeom>
                <a:rect b="b" l="l" r="r" t="t"/>
                <a:pathLst>
                  <a:path extrusionOk="0" h="13032" w="9606">
                    <a:moveTo>
                      <a:pt x="295" y="0"/>
                    </a:moveTo>
                    <a:lnTo>
                      <a:pt x="295" y="0"/>
                    </a:lnTo>
                    <a:cubicBezTo>
                      <a:pt x="295" y="0"/>
                      <a:pt x="1" y="5292"/>
                      <a:pt x="687" y="5684"/>
                    </a:cubicBezTo>
                    <a:cubicBezTo>
                      <a:pt x="1374" y="6075"/>
                      <a:pt x="3922" y="6762"/>
                      <a:pt x="4216" y="6860"/>
                    </a:cubicBezTo>
                    <a:cubicBezTo>
                      <a:pt x="4510" y="6959"/>
                      <a:pt x="4313" y="7350"/>
                      <a:pt x="3922" y="8722"/>
                    </a:cubicBezTo>
                    <a:cubicBezTo>
                      <a:pt x="3529" y="10094"/>
                      <a:pt x="3922" y="11956"/>
                      <a:pt x="5098" y="12643"/>
                    </a:cubicBezTo>
                    <a:cubicBezTo>
                      <a:pt x="5537" y="12899"/>
                      <a:pt x="5935" y="13032"/>
                      <a:pt x="6266" y="13032"/>
                    </a:cubicBezTo>
                    <a:cubicBezTo>
                      <a:pt x="6823" y="13032"/>
                      <a:pt x="7192" y="12657"/>
                      <a:pt x="7253" y="11858"/>
                    </a:cubicBezTo>
                    <a:cubicBezTo>
                      <a:pt x="7352" y="10585"/>
                      <a:pt x="9606" y="6958"/>
                      <a:pt x="8919" y="5880"/>
                    </a:cubicBezTo>
                    <a:cubicBezTo>
                      <a:pt x="8234" y="4802"/>
                      <a:pt x="7155" y="3724"/>
                      <a:pt x="4999" y="3430"/>
                    </a:cubicBezTo>
                    <a:cubicBezTo>
                      <a:pt x="2843" y="3136"/>
                      <a:pt x="295" y="0"/>
                      <a:pt x="2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5469865" y="3854330"/>
                <a:ext cx="194557" cy="268473"/>
              </a:xfrm>
              <a:custGeom>
                <a:rect b="b" l="l" r="r" t="t"/>
                <a:pathLst>
                  <a:path extrusionOk="0" h="13635" w="9881">
                    <a:moveTo>
                      <a:pt x="761" y="1063"/>
                    </a:moveTo>
                    <a:cubicBezTo>
                      <a:pt x="1630" y="2006"/>
                      <a:pt x="3476" y="3801"/>
                      <a:pt x="5160" y="4029"/>
                    </a:cubicBezTo>
                    <a:cubicBezTo>
                      <a:pt x="7354" y="4327"/>
                      <a:pt x="8326" y="5493"/>
                      <a:pt x="8867" y="6342"/>
                    </a:cubicBezTo>
                    <a:cubicBezTo>
                      <a:pt x="9206" y="6873"/>
                      <a:pt x="8482" y="8572"/>
                      <a:pt x="7955" y="9813"/>
                    </a:cubicBezTo>
                    <a:cubicBezTo>
                      <a:pt x="7548" y="10771"/>
                      <a:pt x="7196" y="11598"/>
                      <a:pt x="7154" y="12136"/>
                    </a:cubicBezTo>
                    <a:cubicBezTo>
                      <a:pt x="7132" y="12436"/>
                      <a:pt x="7047" y="12821"/>
                      <a:pt x="6771" y="12966"/>
                    </a:cubicBezTo>
                    <a:cubicBezTo>
                      <a:pt x="6687" y="13010"/>
                      <a:pt x="6585" y="13032"/>
                      <a:pt x="6468" y="13032"/>
                    </a:cubicBezTo>
                    <a:cubicBezTo>
                      <a:pt x="6194" y="13032"/>
                      <a:pt x="5841" y="12913"/>
                      <a:pt x="5449" y="12685"/>
                    </a:cubicBezTo>
                    <a:cubicBezTo>
                      <a:pt x="4393" y="12069"/>
                      <a:pt x="4060" y="10338"/>
                      <a:pt x="4411" y="9107"/>
                    </a:cubicBezTo>
                    <a:cubicBezTo>
                      <a:pt x="4488" y="8840"/>
                      <a:pt x="4555" y="8610"/>
                      <a:pt x="4615" y="8413"/>
                    </a:cubicBezTo>
                    <a:cubicBezTo>
                      <a:pt x="4879" y="7532"/>
                      <a:pt x="5025" y="7049"/>
                      <a:pt x="4512" y="6877"/>
                    </a:cubicBezTo>
                    <a:cubicBezTo>
                      <a:pt x="4449" y="6856"/>
                      <a:pt x="4289" y="6810"/>
                      <a:pt x="4067" y="6746"/>
                    </a:cubicBezTo>
                    <a:cubicBezTo>
                      <a:pt x="3314" y="6528"/>
                      <a:pt x="1551" y="6018"/>
                      <a:pt x="1050" y="5734"/>
                    </a:cubicBezTo>
                    <a:cubicBezTo>
                      <a:pt x="759" y="5449"/>
                      <a:pt x="681" y="3220"/>
                      <a:pt x="761" y="1063"/>
                    </a:cubicBezTo>
                    <a:close/>
                    <a:moveTo>
                      <a:pt x="497" y="0"/>
                    </a:moveTo>
                    <a:cubicBezTo>
                      <a:pt x="349" y="0"/>
                      <a:pt x="204" y="110"/>
                      <a:pt x="195" y="286"/>
                    </a:cubicBezTo>
                    <a:cubicBezTo>
                      <a:pt x="81" y="2331"/>
                      <a:pt x="0" y="5826"/>
                      <a:pt x="738" y="6246"/>
                    </a:cubicBezTo>
                    <a:cubicBezTo>
                      <a:pt x="1244" y="6535"/>
                      <a:pt x="2556" y="6935"/>
                      <a:pt x="3899" y="7322"/>
                    </a:cubicBezTo>
                    <a:cubicBezTo>
                      <a:pt x="4054" y="7367"/>
                      <a:pt x="4176" y="7403"/>
                      <a:pt x="4254" y="7427"/>
                    </a:cubicBezTo>
                    <a:cubicBezTo>
                      <a:pt x="4239" y="7574"/>
                      <a:pt x="4141" y="7900"/>
                      <a:pt x="4039" y="8240"/>
                    </a:cubicBezTo>
                    <a:cubicBezTo>
                      <a:pt x="3979" y="8441"/>
                      <a:pt x="3909" y="8672"/>
                      <a:pt x="3832" y="8941"/>
                    </a:cubicBezTo>
                    <a:cubicBezTo>
                      <a:pt x="3421" y="10383"/>
                      <a:pt x="3806" y="12422"/>
                      <a:pt x="5146" y="13203"/>
                    </a:cubicBezTo>
                    <a:cubicBezTo>
                      <a:pt x="5636" y="13489"/>
                      <a:pt x="6081" y="13635"/>
                      <a:pt x="6467" y="13635"/>
                    </a:cubicBezTo>
                    <a:cubicBezTo>
                      <a:pt x="6681" y="13635"/>
                      <a:pt x="6878" y="13590"/>
                      <a:pt x="7050" y="13500"/>
                    </a:cubicBezTo>
                    <a:cubicBezTo>
                      <a:pt x="7336" y="13349"/>
                      <a:pt x="7690" y="12999"/>
                      <a:pt x="7753" y="12184"/>
                    </a:cubicBezTo>
                    <a:cubicBezTo>
                      <a:pt x="7786" y="11744"/>
                      <a:pt x="8136" y="10921"/>
                      <a:pt x="8507" y="10049"/>
                    </a:cubicBezTo>
                    <a:cubicBezTo>
                      <a:pt x="9182" y="8461"/>
                      <a:pt x="9880" y="6819"/>
                      <a:pt x="9373" y="6021"/>
                    </a:cubicBezTo>
                    <a:cubicBezTo>
                      <a:pt x="8768" y="5070"/>
                      <a:pt x="7681" y="3767"/>
                      <a:pt x="5240" y="3435"/>
                    </a:cubicBezTo>
                    <a:cubicBezTo>
                      <a:pt x="3228" y="3160"/>
                      <a:pt x="753" y="143"/>
                      <a:pt x="728" y="112"/>
                    </a:cubicBezTo>
                    <a:cubicBezTo>
                      <a:pt x="666" y="35"/>
                      <a:pt x="581" y="0"/>
                      <a:pt x="49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5305296" y="3778425"/>
                <a:ext cx="119361" cy="251441"/>
              </a:xfrm>
              <a:custGeom>
                <a:rect b="b" l="l" r="r" t="t"/>
                <a:pathLst>
                  <a:path extrusionOk="0" h="12770" w="6062">
                    <a:moveTo>
                      <a:pt x="2135" y="0"/>
                    </a:moveTo>
                    <a:cubicBezTo>
                      <a:pt x="1744" y="0"/>
                      <a:pt x="1353" y="156"/>
                      <a:pt x="989" y="488"/>
                    </a:cubicBezTo>
                    <a:cubicBezTo>
                      <a:pt x="1" y="1390"/>
                      <a:pt x="598" y="3433"/>
                      <a:pt x="829" y="4526"/>
                    </a:cubicBezTo>
                    <a:cubicBezTo>
                      <a:pt x="1240" y="6472"/>
                      <a:pt x="1544" y="8442"/>
                      <a:pt x="2225" y="10320"/>
                    </a:cubicBezTo>
                    <a:cubicBezTo>
                      <a:pt x="2498" y="11072"/>
                      <a:pt x="2820" y="12512"/>
                      <a:pt x="3758" y="12710"/>
                    </a:cubicBezTo>
                    <a:cubicBezTo>
                      <a:pt x="3947" y="12750"/>
                      <a:pt x="4121" y="12769"/>
                      <a:pt x="4282" y="12769"/>
                    </a:cubicBezTo>
                    <a:cubicBezTo>
                      <a:pt x="5523" y="12769"/>
                      <a:pt x="5964" y="11637"/>
                      <a:pt x="5999" y="10114"/>
                    </a:cubicBezTo>
                    <a:cubicBezTo>
                      <a:pt x="6062" y="7350"/>
                      <a:pt x="4779" y="3301"/>
                      <a:pt x="4493" y="2425"/>
                    </a:cubicBezTo>
                    <a:cubicBezTo>
                      <a:pt x="3994" y="896"/>
                      <a:pt x="3069" y="0"/>
                      <a:pt x="2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5300767" y="3772518"/>
                <a:ext cx="129777" cy="263255"/>
              </a:xfrm>
              <a:custGeom>
                <a:rect b="b" l="l" r="r" t="t"/>
                <a:pathLst>
                  <a:path extrusionOk="0" h="13370" w="6591">
                    <a:moveTo>
                      <a:pt x="2368" y="601"/>
                    </a:moveTo>
                    <a:cubicBezTo>
                      <a:pt x="2473" y="601"/>
                      <a:pt x="2576" y="616"/>
                      <a:pt x="2677" y="643"/>
                    </a:cubicBezTo>
                    <a:cubicBezTo>
                      <a:pt x="3397" y="833"/>
                      <a:pt x="4055" y="1646"/>
                      <a:pt x="4438" y="2819"/>
                    </a:cubicBezTo>
                    <a:cubicBezTo>
                      <a:pt x="4802" y="3935"/>
                      <a:pt x="5988" y="7788"/>
                      <a:pt x="5929" y="10407"/>
                    </a:cubicBezTo>
                    <a:cubicBezTo>
                      <a:pt x="5905" y="11483"/>
                      <a:pt x="5677" y="12199"/>
                      <a:pt x="5253" y="12536"/>
                    </a:cubicBezTo>
                    <a:cubicBezTo>
                      <a:pt x="5056" y="12692"/>
                      <a:pt x="4813" y="12770"/>
                      <a:pt x="4516" y="12770"/>
                    </a:cubicBezTo>
                    <a:cubicBezTo>
                      <a:pt x="4373" y="12770"/>
                      <a:pt x="4218" y="12752"/>
                      <a:pt x="4050" y="12716"/>
                    </a:cubicBezTo>
                    <a:cubicBezTo>
                      <a:pt x="3420" y="12582"/>
                      <a:pt x="3099" y="11607"/>
                      <a:pt x="2865" y="10894"/>
                    </a:cubicBezTo>
                    <a:cubicBezTo>
                      <a:pt x="2820" y="10758"/>
                      <a:pt x="2779" y="10630"/>
                      <a:pt x="2738" y="10518"/>
                    </a:cubicBezTo>
                    <a:cubicBezTo>
                      <a:pt x="2217" y="9078"/>
                      <a:pt x="1912" y="7545"/>
                      <a:pt x="1617" y="6063"/>
                    </a:cubicBezTo>
                    <a:cubicBezTo>
                      <a:pt x="1531" y="5630"/>
                      <a:pt x="1445" y="5196"/>
                      <a:pt x="1353" y="4764"/>
                    </a:cubicBezTo>
                    <a:lnTo>
                      <a:pt x="1272" y="4394"/>
                    </a:lnTo>
                    <a:cubicBezTo>
                      <a:pt x="1030" y="3321"/>
                      <a:pt x="663" y="1702"/>
                      <a:pt x="1422" y="1009"/>
                    </a:cubicBezTo>
                    <a:cubicBezTo>
                      <a:pt x="1719" y="739"/>
                      <a:pt x="2041" y="601"/>
                      <a:pt x="2368" y="601"/>
                    </a:cubicBezTo>
                    <a:close/>
                    <a:moveTo>
                      <a:pt x="2370" y="0"/>
                    </a:moveTo>
                    <a:cubicBezTo>
                      <a:pt x="1894" y="0"/>
                      <a:pt x="1426" y="193"/>
                      <a:pt x="1017" y="565"/>
                    </a:cubicBezTo>
                    <a:cubicBezTo>
                      <a:pt x="1" y="1493"/>
                      <a:pt x="413" y="3318"/>
                      <a:pt x="685" y="4526"/>
                    </a:cubicBezTo>
                    <a:lnTo>
                      <a:pt x="765" y="4888"/>
                    </a:lnTo>
                    <a:cubicBezTo>
                      <a:pt x="857" y="5318"/>
                      <a:pt x="942" y="5748"/>
                      <a:pt x="1027" y="6180"/>
                    </a:cubicBezTo>
                    <a:cubicBezTo>
                      <a:pt x="1326" y="7683"/>
                      <a:pt x="1636" y="9239"/>
                      <a:pt x="2173" y="10722"/>
                    </a:cubicBezTo>
                    <a:cubicBezTo>
                      <a:pt x="2212" y="10829"/>
                      <a:pt x="2251" y="10951"/>
                      <a:pt x="2294" y="11081"/>
                    </a:cubicBezTo>
                    <a:cubicBezTo>
                      <a:pt x="2573" y="11933"/>
                      <a:pt x="2956" y="13099"/>
                      <a:pt x="3926" y="13305"/>
                    </a:cubicBezTo>
                    <a:cubicBezTo>
                      <a:pt x="4120" y="13346"/>
                      <a:pt x="4316" y="13367"/>
                      <a:pt x="4513" y="13370"/>
                    </a:cubicBezTo>
                    <a:cubicBezTo>
                      <a:pt x="4948" y="13370"/>
                      <a:pt x="5321" y="13249"/>
                      <a:pt x="5625" y="13007"/>
                    </a:cubicBezTo>
                    <a:cubicBezTo>
                      <a:pt x="6197" y="12554"/>
                      <a:pt x="6500" y="11684"/>
                      <a:pt x="6530" y="10421"/>
                    </a:cubicBezTo>
                    <a:cubicBezTo>
                      <a:pt x="6590" y="7705"/>
                      <a:pt x="5381" y="3772"/>
                      <a:pt x="5009" y="2631"/>
                    </a:cubicBezTo>
                    <a:cubicBezTo>
                      <a:pt x="4557" y="1244"/>
                      <a:pt x="3763" y="307"/>
                      <a:pt x="2831" y="61"/>
                    </a:cubicBezTo>
                    <a:cubicBezTo>
                      <a:pt x="2677" y="20"/>
                      <a:pt x="2523" y="0"/>
                      <a:pt x="237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5397819" y="3800183"/>
                <a:ext cx="119361" cy="251441"/>
              </a:xfrm>
              <a:custGeom>
                <a:rect b="b" l="l" r="r" t="t"/>
                <a:pathLst>
                  <a:path extrusionOk="0" h="12770" w="6062">
                    <a:moveTo>
                      <a:pt x="2134" y="0"/>
                    </a:moveTo>
                    <a:cubicBezTo>
                      <a:pt x="1744" y="0"/>
                      <a:pt x="1352" y="156"/>
                      <a:pt x="989" y="488"/>
                    </a:cubicBezTo>
                    <a:cubicBezTo>
                      <a:pt x="0" y="1390"/>
                      <a:pt x="598" y="3432"/>
                      <a:pt x="829" y="4526"/>
                    </a:cubicBezTo>
                    <a:cubicBezTo>
                      <a:pt x="1240" y="6470"/>
                      <a:pt x="1544" y="8441"/>
                      <a:pt x="2225" y="10320"/>
                    </a:cubicBezTo>
                    <a:cubicBezTo>
                      <a:pt x="2497" y="11072"/>
                      <a:pt x="2820" y="12513"/>
                      <a:pt x="3758" y="12711"/>
                    </a:cubicBezTo>
                    <a:cubicBezTo>
                      <a:pt x="3946" y="12750"/>
                      <a:pt x="4121" y="12769"/>
                      <a:pt x="4281" y="12769"/>
                    </a:cubicBezTo>
                    <a:cubicBezTo>
                      <a:pt x="5523" y="12769"/>
                      <a:pt x="5965" y="11636"/>
                      <a:pt x="5999" y="10114"/>
                    </a:cubicBezTo>
                    <a:cubicBezTo>
                      <a:pt x="6061" y="7349"/>
                      <a:pt x="4780" y="3301"/>
                      <a:pt x="4493" y="2424"/>
                    </a:cubicBezTo>
                    <a:cubicBezTo>
                      <a:pt x="3994" y="896"/>
                      <a:pt x="3069" y="0"/>
                      <a:pt x="2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5393270" y="3794256"/>
                <a:ext cx="129796" cy="263255"/>
              </a:xfrm>
              <a:custGeom>
                <a:rect b="b" l="l" r="r" t="t"/>
                <a:pathLst>
                  <a:path extrusionOk="0" h="13370" w="6592">
                    <a:moveTo>
                      <a:pt x="2369" y="602"/>
                    </a:moveTo>
                    <a:cubicBezTo>
                      <a:pt x="2472" y="602"/>
                      <a:pt x="2577" y="616"/>
                      <a:pt x="2676" y="643"/>
                    </a:cubicBezTo>
                    <a:cubicBezTo>
                      <a:pt x="3397" y="832"/>
                      <a:pt x="4056" y="1646"/>
                      <a:pt x="4438" y="2818"/>
                    </a:cubicBezTo>
                    <a:cubicBezTo>
                      <a:pt x="4803" y="3938"/>
                      <a:pt x="5989" y="7792"/>
                      <a:pt x="5930" y="10408"/>
                    </a:cubicBezTo>
                    <a:cubicBezTo>
                      <a:pt x="5905" y="11484"/>
                      <a:pt x="5678" y="12201"/>
                      <a:pt x="5253" y="12536"/>
                    </a:cubicBezTo>
                    <a:cubicBezTo>
                      <a:pt x="5056" y="12692"/>
                      <a:pt x="4814" y="12770"/>
                      <a:pt x="4517" y="12770"/>
                    </a:cubicBezTo>
                    <a:cubicBezTo>
                      <a:pt x="4374" y="12770"/>
                      <a:pt x="4219" y="12752"/>
                      <a:pt x="4050" y="12716"/>
                    </a:cubicBezTo>
                    <a:cubicBezTo>
                      <a:pt x="3420" y="12583"/>
                      <a:pt x="3099" y="11608"/>
                      <a:pt x="2865" y="10895"/>
                    </a:cubicBezTo>
                    <a:cubicBezTo>
                      <a:pt x="2820" y="10758"/>
                      <a:pt x="2778" y="10631"/>
                      <a:pt x="2738" y="10518"/>
                    </a:cubicBezTo>
                    <a:cubicBezTo>
                      <a:pt x="2216" y="9078"/>
                      <a:pt x="1911" y="7543"/>
                      <a:pt x="1616" y="6061"/>
                    </a:cubicBezTo>
                    <a:cubicBezTo>
                      <a:pt x="1531" y="5628"/>
                      <a:pt x="1444" y="5196"/>
                      <a:pt x="1353" y="4764"/>
                    </a:cubicBezTo>
                    <a:lnTo>
                      <a:pt x="1272" y="4397"/>
                    </a:lnTo>
                    <a:cubicBezTo>
                      <a:pt x="1029" y="3324"/>
                      <a:pt x="664" y="1703"/>
                      <a:pt x="1423" y="1010"/>
                    </a:cubicBezTo>
                    <a:cubicBezTo>
                      <a:pt x="1718" y="740"/>
                      <a:pt x="2041" y="602"/>
                      <a:pt x="2368" y="602"/>
                    </a:cubicBezTo>
                    <a:close/>
                    <a:moveTo>
                      <a:pt x="2369" y="0"/>
                    </a:moveTo>
                    <a:cubicBezTo>
                      <a:pt x="1893" y="0"/>
                      <a:pt x="1425" y="193"/>
                      <a:pt x="1017" y="566"/>
                    </a:cubicBezTo>
                    <a:cubicBezTo>
                      <a:pt x="0" y="1493"/>
                      <a:pt x="413" y="3319"/>
                      <a:pt x="685" y="4528"/>
                    </a:cubicBezTo>
                    <a:lnTo>
                      <a:pt x="765" y="4887"/>
                    </a:lnTo>
                    <a:cubicBezTo>
                      <a:pt x="856" y="5318"/>
                      <a:pt x="942" y="5747"/>
                      <a:pt x="1027" y="6177"/>
                    </a:cubicBezTo>
                    <a:cubicBezTo>
                      <a:pt x="1326" y="7682"/>
                      <a:pt x="1635" y="9238"/>
                      <a:pt x="2172" y="10722"/>
                    </a:cubicBezTo>
                    <a:cubicBezTo>
                      <a:pt x="2211" y="10830"/>
                      <a:pt x="2250" y="10951"/>
                      <a:pt x="2294" y="11081"/>
                    </a:cubicBezTo>
                    <a:cubicBezTo>
                      <a:pt x="2573" y="11934"/>
                      <a:pt x="2956" y="13100"/>
                      <a:pt x="3926" y="13304"/>
                    </a:cubicBezTo>
                    <a:cubicBezTo>
                      <a:pt x="4119" y="13347"/>
                      <a:pt x="4316" y="13368"/>
                      <a:pt x="4514" y="13370"/>
                    </a:cubicBezTo>
                    <a:cubicBezTo>
                      <a:pt x="4949" y="13370"/>
                      <a:pt x="5321" y="13249"/>
                      <a:pt x="5626" y="13007"/>
                    </a:cubicBezTo>
                    <a:cubicBezTo>
                      <a:pt x="6197" y="12554"/>
                      <a:pt x="6501" y="11684"/>
                      <a:pt x="6529" y="10421"/>
                    </a:cubicBezTo>
                    <a:cubicBezTo>
                      <a:pt x="6591" y="7709"/>
                      <a:pt x="5382" y="3773"/>
                      <a:pt x="5009" y="2631"/>
                    </a:cubicBezTo>
                    <a:cubicBezTo>
                      <a:pt x="4557" y="1244"/>
                      <a:pt x="3762" y="307"/>
                      <a:pt x="2830" y="61"/>
                    </a:cubicBezTo>
                    <a:cubicBezTo>
                      <a:pt x="2677" y="20"/>
                      <a:pt x="2522" y="0"/>
                      <a:pt x="2369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6234664" y="4064659"/>
                <a:ext cx="190245" cy="261877"/>
              </a:xfrm>
              <a:custGeom>
                <a:rect b="b" l="l" r="r" t="t"/>
                <a:pathLst>
                  <a:path extrusionOk="0" h="13300" w="9662">
                    <a:moveTo>
                      <a:pt x="7147" y="0"/>
                    </a:moveTo>
                    <a:cubicBezTo>
                      <a:pt x="6326" y="0"/>
                      <a:pt x="5413" y="557"/>
                      <a:pt x="4636" y="1636"/>
                    </a:cubicBezTo>
                    <a:cubicBezTo>
                      <a:pt x="4048" y="2451"/>
                      <a:pt x="1375" y="6237"/>
                      <a:pt x="528" y="9296"/>
                    </a:cubicBezTo>
                    <a:cubicBezTo>
                      <a:pt x="0" y="11199"/>
                      <a:pt x="179" y="12820"/>
                      <a:pt x="2006" y="13269"/>
                    </a:cubicBezTo>
                    <a:cubicBezTo>
                      <a:pt x="2091" y="13290"/>
                      <a:pt x="2175" y="13300"/>
                      <a:pt x="2257" y="13300"/>
                    </a:cubicBezTo>
                    <a:cubicBezTo>
                      <a:pt x="3180" y="13300"/>
                      <a:pt x="3905" y="12056"/>
                      <a:pt x="4394" y="11426"/>
                    </a:cubicBezTo>
                    <a:cubicBezTo>
                      <a:pt x="5723" y="9712"/>
                      <a:pt x="6691" y="7707"/>
                      <a:pt x="7763" y="5785"/>
                    </a:cubicBezTo>
                    <a:cubicBezTo>
                      <a:pt x="8364" y="4704"/>
                      <a:pt x="9662" y="2769"/>
                      <a:pt x="8928" y="1282"/>
                    </a:cubicBezTo>
                    <a:cubicBezTo>
                      <a:pt x="8503" y="420"/>
                      <a:pt x="7860" y="0"/>
                      <a:pt x="71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6231769" y="4058732"/>
                <a:ext cx="198357" cy="273750"/>
              </a:xfrm>
              <a:custGeom>
                <a:rect b="b" l="l" r="r" t="t"/>
                <a:pathLst>
                  <a:path extrusionOk="0" h="13903" w="10074">
                    <a:moveTo>
                      <a:pt x="7290" y="602"/>
                    </a:moveTo>
                    <a:cubicBezTo>
                      <a:pt x="7333" y="602"/>
                      <a:pt x="7375" y="604"/>
                      <a:pt x="7416" y="607"/>
                    </a:cubicBezTo>
                    <a:cubicBezTo>
                      <a:pt x="7991" y="655"/>
                      <a:pt x="8472" y="1039"/>
                      <a:pt x="8806" y="1716"/>
                    </a:cubicBezTo>
                    <a:cubicBezTo>
                      <a:pt x="9394" y="2906"/>
                      <a:pt x="8467" y="4514"/>
                      <a:pt x="7854" y="5578"/>
                    </a:cubicBezTo>
                    <a:cubicBezTo>
                      <a:pt x="7779" y="5707"/>
                      <a:pt x="7709" y="5829"/>
                      <a:pt x="7646" y="5941"/>
                    </a:cubicBezTo>
                    <a:cubicBezTo>
                      <a:pt x="7409" y="6367"/>
                      <a:pt x="7176" y="6798"/>
                      <a:pt x="6943" y="7228"/>
                    </a:cubicBezTo>
                    <a:cubicBezTo>
                      <a:pt x="6148" y="8703"/>
                      <a:pt x="5324" y="10228"/>
                      <a:pt x="4304" y="11543"/>
                    </a:cubicBezTo>
                    <a:cubicBezTo>
                      <a:pt x="4225" y="11646"/>
                      <a:pt x="4138" y="11764"/>
                      <a:pt x="4047" y="11891"/>
                    </a:cubicBezTo>
                    <a:cubicBezTo>
                      <a:pt x="3610" y="12495"/>
                      <a:pt x="3025" y="13299"/>
                      <a:pt x="2398" y="13299"/>
                    </a:cubicBezTo>
                    <a:cubicBezTo>
                      <a:pt x="2341" y="13299"/>
                      <a:pt x="2283" y="13293"/>
                      <a:pt x="2226" y="13279"/>
                    </a:cubicBezTo>
                    <a:cubicBezTo>
                      <a:pt x="1639" y="13135"/>
                      <a:pt x="1234" y="12862"/>
                      <a:pt x="991" y="12446"/>
                    </a:cubicBezTo>
                    <a:cubicBezTo>
                      <a:pt x="633" y="11836"/>
                      <a:pt x="624" y="10904"/>
                      <a:pt x="964" y="9678"/>
                    </a:cubicBezTo>
                    <a:cubicBezTo>
                      <a:pt x="1770" y="6773"/>
                      <a:pt x="4278" y="3153"/>
                      <a:pt x="5027" y="2112"/>
                    </a:cubicBezTo>
                    <a:cubicBezTo>
                      <a:pt x="5724" y="1145"/>
                      <a:pt x="6544" y="602"/>
                      <a:pt x="7290" y="602"/>
                    </a:cubicBezTo>
                    <a:close/>
                    <a:moveTo>
                      <a:pt x="7294" y="1"/>
                    </a:moveTo>
                    <a:cubicBezTo>
                      <a:pt x="6344" y="1"/>
                      <a:pt x="5353" y="632"/>
                      <a:pt x="4539" y="1761"/>
                    </a:cubicBezTo>
                    <a:cubicBezTo>
                      <a:pt x="3775" y="2821"/>
                      <a:pt x="1217" y="6516"/>
                      <a:pt x="384" y="9516"/>
                    </a:cubicBezTo>
                    <a:cubicBezTo>
                      <a:pt x="0" y="10905"/>
                      <a:pt x="30" y="11993"/>
                      <a:pt x="472" y="12749"/>
                    </a:cubicBezTo>
                    <a:cubicBezTo>
                      <a:pt x="798" y="13305"/>
                      <a:pt x="1339" y="13679"/>
                      <a:pt x="2082" y="13862"/>
                    </a:cubicBezTo>
                    <a:cubicBezTo>
                      <a:pt x="2188" y="13888"/>
                      <a:pt x="2297" y="13902"/>
                      <a:pt x="2406" y="13902"/>
                    </a:cubicBezTo>
                    <a:cubicBezTo>
                      <a:pt x="3333" y="13902"/>
                      <a:pt x="4046" y="12918"/>
                      <a:pt x="4534" y="12243"/>
                    </a:cubicBezTo>
                    <a:cubicBezTo>
                      <a:pt x="4621" y="12123"/>
                      <a:pt x="4702" y="12010"/>
                      <a:pt x="4778" y="11911"/>
                    </a:cubicBezTo>
                    <a:cubicBezTo>
                      <a:pt x="5829" y="10557"/>
                      <a:pt x="6665" y="9011"/>
                      <a:pt x="7472" y="7514"/>
                    </a:cubicBezTo>
                    <a:cubicBezTo>
                      <a:pt x="7704" y="7086"/>
                      <a:pt x="7934" y="6657"/>
                      <a:pt x="8172" y="6232"/>
                    </a:cubicBezTo>
                    <a:lnTo>
                      <a:pt x="8374" y="5877"/>
                    </a:lnTo>
                    <a:cubicBezTo>
                      <a:pt x="9051" y="4703"/>
                      <a:pt x="10073" y="2928"/>
                      <a:pt x="9344" y="1450"/>
                    </a:cubicBezTo>
                    <a:cubicBezTo>
                      <a:pt x="8919" y="585"/>
                      <a:pt x="8252" y="73"/>
                      <a:pt x="7466" y="8"/>
                    </a:cubicBezTo>
                    <a:cubicBezTo>
                      <a:pt x="7409" y="3"/>
                      <a:pt x="7351" y="1"/>
                      <a:pt x="7294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6327029" y="4148006"/>
                <a:ext cx="142871" cy="196683"/>
              </a:xfrm>
              <a:custGeom>
                <a:rect b="b" l="l" r="r" t="t"/>
                <a:pathLst>
                  <a:path extrusionOk="0" h="9989" w="7256">
                    <a:moveTo>
                      <a:pt x="5368" y="1"/>
                    </a:moveTo>
                    <a:cubicBezTo>
                      <a:pt x="4751" y="1"/>
                      <a:pt x="4066" y="418"/>
                      <a:pt x="3482" y="1229"/>
                    </a:cubicBezTo>
                    <a:cubicBezTo>
                      <a:pt x="3041" y="1842"/>
                      <a:pt x="1033" y="4685"/>
                      <a:pt x="397" y="6981"/>
                    </a:cubicBezTo>
                    <a:cubicBezTo>
                      <a:pt x="1" y="8410"/>
                      <a:pt x="136" y="9628"/>
                      <a:pt x="1508" y="9966"/>
                    </a:cubicBezTo>
                    <a:cubicBezTo>
                      <a:pt x="1571" y="9981"/>
                      <a:pt x="1634" y="9989"/>
                      <a:pt x="1695" y="9989"/>
                    </a:cubicBezTo>
                    <a:cubicBezTo>
                      <a:pt x="2388" y="9989"/>
                      <a:pt x="2933" y="9055"/>
                      <a:pt x="3300" y="8581"/>
                    </a:cubicBezTo>
                    <a:cubicBezTo>
                      <a:pt x="4299" y="7294"/>
                      <a:pt x="5026" y="5789"/>
                      <a:pt x="5829" y="4346"/>
                    </a:cubicBezTo>
                    <a:cubicBezTo>
                      <a:pt x="6282" y="3534"/>
                      <a:pt x="7256" y="2080"/>
                      <a:pt x="6706" y="963"/>
                    </a:cubicBezTo>
                    <a:cubicBezTo>
                      <a:pt x="6386" y="316"/>
                      <a:pt x="5903" y="1"/>
                      <a:pt x="53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6323347" y="4142099"/>
                <a:ext cx="152145" cy="208517"/>
              </a:xfrm>
              <a:custGeom>
                <a:rect b="b" l="l" r="r" t="t"/>
                <a:pathLst>
                  <a:path extrusionOk="0" h="10590" w="7727">
                    <a:moveTo>
                      <a:pt x="5548" y="601"/>
                    </a:moveTo>
                    <a:cubicBezTo>
                      <a:pt x="5579" y="601"/>
                      <a:pt x="5610" y="602"/>
                      <a:pt x="5641" y="605"/>
                    </a:cubicBezTo>
                    <a:cubicBezTo>
                      <a:pt x="6045" y="638"/>
                      <a:pt x="6385" y="912"/>
                      <a:pt x="6623" y="1396"/>
                    </a:cubicBezTo>
                    <a:cubicBezTo>
                      <a:pt x="7047" y="2253"/>
                      <a:pt x="6363" y="3440"/>
                      <a:pt x="5911" y="4225"/>
                    </a:cubicBezTo>
                    <a:lnTo>
                      <a:pt x="5754" y="4499"/>
                    </a:lnTo>
                    <a:cubicBezTo>
                      <a:pt x="5575" y="4820"/>
                      <a:pt x="5400" y="5145"/>
                      <a:pt x="5224" y="5469"/>
                    </a:cubicBezTo>
                    <a:cubicBezTo>
                      <a:pt x="4629" y="6574"/>
                      <a:pt x="4011" y="7714"/>
                      <a:pt x="3250" y="8696"/>
                    </a:cubicBezTo>
                    <a:cubicBezTo>
                      <a:pt x="3190" y="8773"/>
                      <a:pt x="3126" y="8863"/>
                      <a:pt x="3056" y="8959"/>
                    </a:cubicBezTo>
                    <a:cubicBezTo>
                      <a:pt x="2737" y="9400"/>
                      <a:pt x="2307" y="9985"/>
                      <a:pt x="1873" y="9985"/>
                    </a:cubicBezTo>
                    <a:cubicBezTo>
                      <a:pt x="1838" y="9985"/>
                      <a:pt x="1802" y="9981"/>
                      <a:pt x="1767" y="9973"/>
                    </a:cubicBezTo>
                    <a:cubicBezTo>
                      <a:pt x="1346" y="9870"/>
                      <a:pt x="1058" y="9677"/>
                      <a:pt x="886" y="9382"/>
                    </a:cubicBezTo>
                    <a:cubicBezTo>
                      <a:pt x="628" y="8941"/>
                      <a:pt x="624" y="8262"/>
                      <a:pt x="873" y="7361"/>
                    </a:cubicBezTo>
                    <a:lnTo>
                      <a:pt x="874" y="7361"/>
                    </a:lnTo>
                    <a:cubicBezTo>
                      <a:pt x="1474" y="5194"/>
                      <a:pt x="3352" y="2483"/>
                      <a:pt x="3913" y="1704"/>
                    </a:cubicBezTo>
                    <a:cubicBezTo>
                      <a:pt x="4413" y="1010"/>
                      <a:pt x="5017" y="601"/>
                      <a:pt x="5548" y="601"/>
                    </a:cubicBezTo>
                    <a:close/>
                    <a:moveTo>
                      <a:pt x="5561" y="0"/>
                    </a:moveTo>
                    <a:cubicBezTo>
                      <a:pt x="4827" y="0"/>
                      <a:pt x="4052" y="483"/>
                      <a:pt x="3425" y="1353"/>
                    </a:cubicBezTo>
                    <a:cubicBezTo>
                      <a:pt x="2850" y="2152"/>
                      <a:pt x="922" y="4937"/>
                      <a:pt x="293" y="7201"/>
                    </a:cubicBezTo>
                    <a:cubicBezTo>
                      <a:pt x="0" y="8264"/>
                      <a:pt x="24" y="9100"/>
                      <a:pt x="368" y="9687"/>
                    </a:cubicBezTo>
                    <a:cubicBezTo>
                      <a:pt x="623" y="10121"/>
                      <a:pt x="1045" y="10414"/>
                      <a:pt x="1624" y="10556"/>
                    </a:cubicBezTo>
                    <a:cubicBezTo>
                      <a:pt x="1709" y="10578"/>
                      <a:pt x="1798" y="10589"/>
                      <a:pt x="1887" y="10589"/>
                    </a:cubicBezTo>
                    <a:cubicBezTo>
                      <a:pt x="2618" y="10589"/>
                      <a:pt x="3166" y="9831"/>
                      <a:pt x="3542" y="9311"/>
                    </a:cubicBezTo>
                    <a:cubicBezTo>
                      <a:pt x="3607" y="9221"/>
                      <a:pt x="3669" y="9137"/>
                      <a:pt x="3725" y="9065"/>
                    </a:cubicBezTo>
                    <a:cubicBezTo>
                      <a:pt x="4517" y="8044"/>
                      <a:pt x="5145" y="6880"/>
                      <a:pt x="5753" y="5754"/>
                    </a:cubicBezTo>
                    <a:cubicBezTo>
                      <a:pt x="5927" y="5433"/>
                      <a:pt x="6102" y="5111"/>
                      <a:pt x="6280" y="4792"/>
                    </a:cubicBezTo>
                    <a:lnTo>
                      <a:pt x="6431" y="4525"/>
                    </a:lnTo>
                    <a:cubicBezTo>
                      <a:pt x="6947" y="3630"/>
                      <a:pt x="7726" y="2277"/>
                      <a:pt x="7162" y="1130"/>
                    </a:cubicBezTo>
                    <a:cubicBezTo>
                      <a:pt x="6830" y="456"/>
                      <a:pt x="6307" y="57"/>
                      <a:pt x="5690" y="5"/>
                    </a:cubicBezTo>
                    <a:cubicBezTo>
                      <a:pt x="5647" y="2"/>
                      <a:pt x="5604" y="0"/>
                      <a:pt x="5561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5947386" y="3986785"/>
                <a:ext cx="236378" cy="225352"/>
              </a:xfrm>
              <a:custGeom>
                <a:rect b="b" l="l" r="r" t="t"/>
                <a:pathLst>
                  <a:path extrusionOk="0" h="11445" w="12005">
                    <a:moveTo>
                      <a:pt x="12004" y="0"/>
                    </a:moveTo>
                    <a:cubicBezTo>
                      <a:pt x="12004" y="0"/>
                      <a:pt x="9345" y="1548"/>
                      <a:pt x="7107" y="1548"/>
                    </a:cubicBezTo>
                    <a:cubicBezTo>
                      <a:pt x="6708" y="1548"/>
                      <a:pt x="6323" y="1499"/>
                      <a:pt x="5968" y="1383"/>
                    </a:cubicBezTo>
                    <a:cubicBezTo>
                      <a:pt x="5227" y="1141"/>
                      <a:pt x="4573" y="1039"/>
                      <a:pt x="3990" y="1039"/>
                    </a:cubicBezTo>
                    <a:cubicBezTo>
                      <a:pt x="2729" y="1039"/>
                      <a:pt x="1805" y="1517"/>
                      <a:pt x="1071" y="2088"/>
                    </a:cubicBezTo>
                    <a:cubicBezTo>
                      <a:pt x="1" y="2922"/>
                      <a:pt x="1153" y="8031"/>
                      <a:pt x="834" y="9475"/>
                    </a:cubicBezTo>
                    <a:cubicBezTo>
                      <a:pt x="547" y="10779"/>
                      <a:pt x="1217" y="11444"/>
                      <a:pt x="2420" y="11444"/>
                    </a:cubicBezTo>
                    <a:cubicBezTo>
                      <a:pt x="2549" y="11444"/>
                      <a:pt x="2683" y="11437"/>
                      <a:pt x="2824" y="11422"/>
                    </a:cubicBezTo>
                    <a:cubicBezTo>
                      <a:pt x="4276" y="11263"/>
                      <a:pt x="5299" y="9423"/>
                      <a:pt x="5344" y="7722"/>
                    </a:cubicBezTo>
                    <a:cubicBezTo>
                      <a:pt x="5387" y="6082"/>
                      <a:pt x="5319" y="5533"/>
                      <a:pt x="5618" y="5533"/>
                    </a:cubicBezTo>
                    <a:cubicBezTo>
                      <a:pt x="5629" y="5533"/>
                      <a:pt x="5641" y="5533"/>
                      <a:pt x="5653" y="5535"/>
                    </a:cubicBezTo>
                    <a:cubicBezTo>
                      <a:pt x="5966" y="5572"/>
                      <a:pt x="8473" y="6036"/>
                      <a:pt x="9507" y="6036"/>
                    </a:cubicBezTo>
                    <a:cubicBezTo>
                      <a:pt x="9586" y="6036"/>
                      <a:pt x="9658" y="6033"/>
                      <a:pt x="9718" y="6027"/>
                    </a:cubicBezTo>
                    <a:cubicBezTo>
                      <a:pt x="10564" y="5943"/>
                      <a:pt x="12004" y="1"/>
                      <a:pt x="12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5950379" y="3980858"/>
                <a:ext cx="240080" cy="237205"/>
              </a:xfrm>
              <a:custGeom>
                <a:rect b="b" l="l" r="r" t="t"/>
                <a:pathLst>
                  <a:path extrusionOk="0" h="12047" w="12193">
                    <a:moveTo>
                      <a:pt x="11397" y="882"/>
                    </a:moveTo>
                    <a:lnTo>
                      <a:pt x="11397" y="882"/>
                    </a:lnTo>
                    <a:cubicBezTo>
                      <a:pt x="10769" y="3323"/>
                      <a:pt x="9926" y="5837"/>
                      <a:pt x="9538" y="6028"/>
                    </a:cubicBezTo>
                    <a:cubicBezTo>
                      <a:pt x="9485" y="6033"/>
                      <a:pt x="9421" y="6036"/>
                      <a:pt x="9350" y="6036"/>
                    </a:cubicBezTo>
                    <a:cubicBezTo>
                      <a:pt x="8576" y="6036"/>
                      <a:pt x="6826" y="5746"/>
                      <a:pt x="6043" y="5617"/>
                    </a:cubicBezTo>
                    <a:cubicBezTo>
                      <a:pt x="5790" y="5575"/>
                      <a:pt x="5609" y="5545"/>
                      <a:pt x="5536" y="5537"/>
                    </a:cubicBezTo>
                    <a:cubicBezTo>
                      <a:pt x="5513" y="5534"/>
                      <a:pt x="5490" y="5533"/>
                      <a:pt x="5469" y="5533"/>
                    </a:cubicBezTo>
                    <a:cubicBezTo>
                      <a:pt x="5322" y="5533"/>
                      <a:pt x="5220" y="5591"/>
                      <a:pt x="5158" y="5645"/>
                    </a:cubicBezTo>
                    <a:cubicBezTo>
                      <a:pt x="4927" y="5847"/>
                      <a:pt x="4922" y="6201"/>
                      <a:pt x="4908" y="7150"/>
                    </a:cubicBezTo>
                    <a:cubicBezTo>
                      <a:pt x="4904" y="7395"/>
                      <a:pt x="4901" y="7682"/>
                      <a:pt x="4891" y="8015"/>
                    </a:cubicBezTo>
                    <a:cubicBezTo>
                      <a:pt x="4851" y="9547"/>
                      <a:pt x="3937" y="11283"/>
                      <a:pt x="2639" y="11424"/>
                    </a:cubicBezTo>
                    <a:cubicBezTo>
                      <a:pt x="2511" y="11438"/>
                      <a:pt x="2389" y="11444"/>
                      <a:pt x="2273" y="11444"/>
                    </a:cubicBezTo>
                    <a:cubicBezTo>
                      <a:pt x="1768" y="11444"/>
                      <a:pt x="1378" y="11315"/>
                      <a:pt x="1156" y="11069"/>
                    </a:cubicBezTo>
                    <a:cubicBezTo>
                      <a:pt x="916" y="10801"/>
                      <a:pt x="855" y="10388"/>
                      <a:pt x="975" y="9840"/>
                    </a:cubicBezTo>
                    <a:cubicBezTo>
                      <a:pt x="1108" y="9241"/>
                      <a:pt x="1015" y="8164"/>
                      <a:pt x="907" y="6917"/>
                    </a:cubicBezTo>
                    <a:cubicBezTo>
                      <a:pt x="766" y="5281"/>
                      <a:pt x="573" y="3040"/>
                      <a:pt x="1104" y="2626"/>
                    </a:cubicBezTo>
                    <a:cubicBezTo>
                      <a:pt x="1695" y="2165"/>
                      <a:pt x="2558" y="1643"/>
                      <a:pt x="3846" y="1643"/>
                    </a:cubicBezTo>
                    <a:cubicBezTo>
                      <a:pt x="4391" y="1643"/>
                      <a:pt x="5012" y="1738"/>
                      <a:pt x="5722" y="1968"/>
                    </a:cubicBezTo>
                    <a:cubicBezTo>
                      <a:pt x="6109" y="2094"/>
                      <a:pt x="6526" y="2148"/>
                      <a:pt x="6956" y="2148"/>
                    </a:cubicBezTo>
                    <a:cubicBezTo>
                      <a:pt x="8619" y="2148"/>
                      <a:pt x="10464" y="1349"/>
                      <a:pt x="11397" y="882"/>
                    </a:cubicBezTo>
                    <a:close/>
                    <a:moveTo>
                      <a:pt x="11851" y="0"/>
                    </a:moveTo>
                    <a:cubicBezTo>
                      <a:pt x="11801" y="0"/>
                      <a:pt x="11750" y="13"/>
                      <a:pt x="11700" y="42"/>
                    </a:cubicBezTo>
                    <a:cubicBezTo>
                      <a:pt x="11670" y="60"/>
                      <a:pt x="9080" y="1550"/>
                      <a:pt x="6960" y="1550"/>
                    </a:cubicBezTo>
                    <a:cubicBezTo>
                      <a:pt x="6590" y="1550"/>
                      <a:pt x="6234" y="1505"/>
                      <a:pt x="5909" y="1398"/>
                    </a:cubicBezTo>
                    <a:cubicBezTo>
                      <a:pt x="5126" y="1142"/>
                      <a:pt x="4437" y="1039"/>
                      <a:pt x="3831" y="1039"/>
                    </a:cubicBezTo>
                    <a:cubicBezTo>
                      <a:pt x="2382" y="1039"/>
                      <a:pt x="1404" y="1631"/>
                      <a:pt x="736" y="2152"/>
                    </a:cubicBezTo>
                    <a:cubicBezTo>
                      <a:pt x="0" y="2724"/>
                      <a:pt x="89" y="4431"/>
                      <a:pt x="309" y="6969"/>
                    </a:cubicBezTo>
                    <a:cubicBezTo>
                      <a:pt x="408" y="8117"/>
                      <a:pt x="501" y="9202"/>
                      <a:pt x="389" y="9711"/>
                    </a:cubicBezTo>
                    <a:cubicBezTo>
                      <a:pt x="184" y="10640"/>
                      <a:pt x="451" y="11181"/>
                      <a:pt x="709" y="11470"/>
                    </a:cubicBezTo>
                    <a:cubicBezTo>
                      <a:pt x="1051" y="11851"/>
                      <a:pt x="1583" y="12046"/>
                      <a:pt x="2266" y="12046"/>
                    </a:cubicBezTo>
                    <a:cubicBezTo>
                      <a:pt x="2412" y="12045"/>
                      <a:pt x="2558" y="12037"/>
                      <a:pt x="2704" y="12021"/>
                    </a:cubicBezTo>
                    <a:cubicBezTo>
                      <a:pt x="4366" y="11840"/>
                      <a:pt x="5446" y="9809"/>
                      <a:pt x="5492" y="8031"/>
                    </a:cubicBezTo>
                    <a:cubicBezTo>
                      <a:pt x="5501" y="7697"/>
                      <a:pt x="5505" y="7408"/>
                      <a:pt x="5509" y="7159"/>
                    </a:cubicBezTo>
                    <a:cubicBezTo>
                      <a:pt x="5515" y="6714"/>
                      <a:pt x="5521" y="6321"/>
                      <a:pt x="5553" y="6147"/>
                    </a:cubicBezTo>
                    <a:cubicBezTo>
                      <a:pt x="5642" y="6161"/>
                      <a:pt x="5777" y="6183"/>
                      <a:pt x="5944" y="6211"/>
                    </a:cubicBezTo>
                    <a:cubicBezTo>
                      <a:pt x="7309" y="6437"/>
                      <a:pt x="8650" y="6637"/>
                      <a:pt x="9368" y="6637"/>
                    </a:cubicBezTo>
                    <a:cubicBezTo>
                      <a:pt x="9453" y="6637"/>
                      <a:pt x="9529" y="6634"/>
                      <a:pt x="9596" y="6628"/>
                    </a:cubicBezTo>
                    <a:cubicBezTo>
                      <a:pt x="10470" y="6541"/>
                      <a:pt x="11463" y="3179"/>
                      <a:pt x="12144" y="372"/>
                    </a:cubicBezTo>
                    <a:cubicBezTo>
                      <a:pt x="12192" y="171"/>
                      <a:pt x="12033" y="0"/>
                      <a:pt x="11851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6193196" y="3960558"/>
                <a:ext cx="190264" cy="261897"/>
              </a:xfrm>
              <a:custGeom>
                <a:rect b="b" l="l" r="r" t="t"/>
                <a:pathLst>
                  <a:path extrusionOk="0" h="13301" w="9663">
                    <a:moveTo>
                      <a:pt x="7148" y="1"/>
                    </a:moveTo>
                    <a:cubicBezTo>
                      <a:pt x="6327" y="1"/>
                      <a:pt x="5415" y="557"/>
                      <a:pt x="4637" y="1636"/>
                    </a:cubicBezTo>
                    <a:cubicBezTo>
                      <a:pt x="4049" y="2451"/>
                      <a:pt x="1376" y="6237"/>
                      <a:pt x="528" y="9296"/>
                    </a:cubicBezTo>
                    <a:cubicBezTo>
                      <a:pt x="0" y="11198"/>
                      <a:pt x="179" y="12820"/>
                      <a:pt x="2008" y="13269"/>
                    </a:cubicBezTo>
                    <a:cubicBezTo>
                      <a:pt x="2093" y="13290"/>
                      <a:pt x="2176" y="13300"/>
                      <a:pt x="2258" y="13300"/>
                    </a:cubicBezTo>
                    <a:cubicBezTo>
                      <a:pt x="3180" y="13300"/>
                      <a:pt x="3905" y="12056"/>
                      <a:pt x="4394" y="11426"/>
                    </a:cubicBezTo>
                    <a:cubicBezTo>
                      <a:pt x="5724" y="9712"/>
                      <a:pt x="6692" y="7707"/>
                      <a:pt x="7763" y="5786"/>
                    </a:cubicBezTo>
                    <a:cubicBezTo>
                      <a:pt x="8365" y="4704"/>
                      <a:pt x="9662" y="2769"/>
                      <a:pt x="8930" y="1282"/>
                    </a:cubicBezTo>
                    <a:cubicBezTo>
                      <a:pt x="8504" y="420"/>
                      <a:pt x="7861" y="1"/>
                      <a:pt x="7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6190302" y="3954631"/>
                <a:ext cx="198377" cy="273750"/>
              </a:xfrm>
              <a:custGeom>
                <a:rect b="b" l="l" r="r" t="t"/>
                <a:pathLst>
                  <a:path extrusionOk="0" h="13903" w="10075">
                    <a:moveTo>
                      <a:pt x="7286" y="601"/>
                    </a:moveTo>
                    <a:cubicBezTo>
                      <a:pt x="7330" y="601"/>
                      <a:pt x="7373" y="603"/>
                      <a:pt x="7417" y="606"/>
                    </a:cubicBezTo>
                    <a:cubicBezTo>
                      <a:pt x="7992" y="655"/>
                      <a:pt x="8472" y="1038"/>
                      <a:pt x="8806" y="1716"/>
                    </a:cubicBezTo>
                    <a:cubicBezTo>
                      <a:pt x="9393" y="2907"/>
                      <a:pt x="8467" y="4514"/>
                      <a:pt x="7854" y="5578"/>
                    </a:cubicBezTo>
                    <a:cubicBezTo>
                      <a:pt x="7779" y="5707"/>
                      <a:pt x="7709" y="5828"/>
                      <a:pt x="7647" y="5940"/>
                    </a:cubicBezTo>
                    <a:cubicBezTo>
                      <a:pt x="7410" y="6366"/>
                      <a:pt x="7178" y="6796"/>
                      <a:pt x="6946" y="7226"/>
                    </a:cubicBezTo>
                    <a:cubicBezTo>
                      <a:pt x="6149" y="8701"/>
                      <a:pt x="5325" y="10227"/>
                      <a:pt x="4304" y="11543"/>
                    </a:cubicBezTo>
                    <a:cubicBezTo>
                      <a:pt x="4225" y="11645"/>
                      <a:pt x="4138" y="11763"/>
                      <a:pt x="4047" y="11890"/>
                    </a:cubicBezTo>
                    <a:cubicBezTo>
                      <a:pt x="3610" y="12494"/>
                      <a:pt x="3025" y="13299"/>
                      <a:pt x="2397" y="13299"/>
                    </a:cubicBezTo>
                    <a:cubicBezTo>
                      <a:pt x="2340" y="13299"/>
                      <a:pt x="2283" y="13293"/>
                      <a:pt x="2226" y="13279"/>
                    </a:cubicBezTo>
                    <a:cubicBezTo>
                      <a:pt x="1639" y="13134"/>
                      <a:pt x="1236" y="12861"/>
                      <a:pt x="992" y="12446"/>
                    </a:cubicBezTo>
                    <a:cubicBezTo>
                      <a:pt x="634" y="11835"/>
                      <a:pt x="625" y="10904"/>
                      <a:pt x="964" y="9677"/>
                    </a:cubicBezTo>
                    <a:cubicBezTo>
                      <a:pt x="1769" y="6773"/>
                      <a:pt x="4278" y="3152"/>
                      <a:pt x="5028" y="2112"/>
                    </a:cubicBezTo>
                    <a:cubicBezTo>
                      <a:pt x="5723" y="1146"/>
                      <a:pt x="6537" y="601"/>
                      <a:pt x="7286" y="601"/>
                    </a:cubicBezTo>
                    <a:close/>
                    <a:moveTo>
                      <a:pt x="7294" y="1"/>
                    </a:moveTo>
                    <a:cubicBezTo>
                      <a:pt x="6346" y="1"/>
                      <a:pt x="5353" y="632"/>
                      <a:pt x="4540" y="1761"/>
                    </a:cubicBezTo>
                    <a:cubicBezTo>
                      <a:pt x="3775" y="2821"/>
                      <a:pt x="1218" y="6516"/>
                      <a:pt x="386" y="9517"/>
                    </a:cubicBezTo>
                    <a:cubicBezTo>
                      <a:pt x="0" y="10905"/>
                      <a:pt x="30" y="11992"/>
                      <a:pt x="473" y="12749"/>
                    </a:cubicBezTo>
                    <a:cubicBezTo>
                      <a:pt x="798" y="13305"/>
                      <a:pt x="1340" y="13679"/>
                      <a:pt x="2082" y="13862"/>
                    </a:cubicBezTo>
                    <a:cubicBezTo>
                      <a:pt x="2188" y="13888"/>
                      <a:pt x="2297" y="13902"/>
                      <a:pt x="2406" y="13902"/>
                    </a:cubicBezTo>
                    <a:cubicBezTo>
                      <a:pt x="3334" y="13902"/>
                      <a:pt x="4046" y="12917"/>
                      <a:pt x="4534" y="12242"/>
                    </a:cubicBezTo>
                    <a:cubicBezTo>
                      <a:pt x="4622" y="12122"/>
                      <a:pt x="4703" y="12009"/>
                      <a:pt x="4779" y="11912"/>
                    </a:cubicBezTo>
                    <a:cubicBezTo>
                      <a:pt x="5830" y="10556"/>
                      <a:pt x="6666" y="9008"/>
                      <a:pt x="7475" y="7512"/>
                    </a:cubicBezTo>
                    <a:cubicBezTo>
                      <a:pt x="7705" y="7084"/>
                      <a:pt x="7936" y="6656"/>
                      <a:pt x="8172" y="6232"/>
                    </a:cubicBezTo>
                    <a:lnTo>
                      <a:pt x="8375" y="5878"/>
                    </a:lnTo>
                    <a:cubicBezTo>
                      <a:pt x="9052" y="4704"/>
                      <a:pt x="10075" y="2929"/>
                      <a:pt x="9346" y="1451"/>
                    </a:cubicBezTo>
                    <a:cubicBezTo>
                      <a:pt x="8919" y="586"/>
                      <a:pt x="8253" y="73"/>
                      <a:pt x="7466" y="8"/>
                    </a:cubicBezTo>
                    <a:cubicBezTo>
                      <a:pt x="7409" y="3"/>
                      <a:pt x="7352" y="1"/>
                      <a:pt x="7294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089568" y="3937697"/>
                <a:ext cx="190264" cy="261897"/>
              </a:xfrm>
              <a:custGeom>
                <a:rect b="b" l="l" r="r" t="t"/>
                <a:pathLst>
                  <a:path extrusionOk="0" h="13301" w="9663">
                    <a:moveTo>
                      <a:pt x="7147" y="0"/>
                    </a:moveTo>
                    <a:cubicBezTo>
                      <a:pt x="6326" y="0"/>
                      <a:pt x="5413" y="556"/>
                      <a:pt x="4636" y="1635"/>
                    </a:cubicBezTo>
                    <a:cubicBezTo>
                      <a:pt x="4049" y="2451"/>
                      <a:pt x="1376" y="6238"/>
                      <a:pt x="528" y="9295"/>
                    </a:cubicBezTo>
                    <a:cubicBezTo>
                      <a:pt x="0" y="11198"/>
                      <a:pt x="179" y="12819"/>
                      <a:pt x="2006" y="13270"/>
                    </a:cubicBezTo>
                    <a:cubicBezTo>
                      <a:pt x="2091" y="13290"/>
                      <a:pt x="2175" y="13300"/>
                      <a:pt x="2257" y="13300"/>
                    </a:cubicBezTo>
                    <a:cubicBezTo>
                      <a:pt x="3180" y="13300"/>
                      <a:pt x="3905" y="12055"/>
                      <a:pt x="4394" y="11425"/>
                    </a:cubicBezTo>
                    <a:cubicBezTo>
                      <a:pt x="5723" y="9713"/>
                      <a:pt x="6691" y="7708"/>
                      <a:pt x="7763" y="5785"/>
                    </a:cubicBezTo>
                    <a:cubicBezTo>
                      <a:pt x="8365" y="4704"/>
                      <a:pt x="9662" y="2769"/>
                      <a:pt x="8928" y="1281"/>
                    </a:cubicBezTo>
                    <a:cubicBezTo>
                      <a:pt x="8503" y="420"/>
                      <a:pt x="7860" y="0"/>
                      <a:pt x="71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6086674" y="3931790"/>
                <a:ext cx="198357" cy="273730"/>
              </a:xfrm>
              <a:custGeom>
                <a:rect b="b" l="l" r="r" t="t"/>
                <a:pathLst>
                  <a:path extrusionOk="0" h="13902" w="10074">
                    <a:moveTo>
                      <a:pt x="7284" y="600"/>
                    </a:moveTo>
                    <a:cubicBezTo>
                      <a:pt x="7328" y="600"/>
                      <a:pt x="7373" y="602"/>
                      <a:pt x="7417" y="606"/>
                    </a:cubicBezTo>
                    <a:cubicBezTo>
                      <a:pt x="7992" y="654"/>
                      <a:pt x="8472" y="1037"/>
                      <a:pt x="8806" y="1715"/>
                    </a:cubicBezTo>
                    <a:cubicBezTo>
                      <a:pt x="9393" y="2906"/>
                      <a:pt x="8467" y="4514"/>
                      <a:pt x="7854" y="5577"/>
                    </a:cubicBezTo>
                    <a:cubicBezTo>
                      <a:pt x="7779" y="5706"/>
                      <a:pt x="7709" y="5827"/>
                      <a:pt x="7647" y="5940"/>
                    </a:cubicBezTo>
                    <a:cubicBezTo>
                      <a:pt x="7409" y="6366"/>
                      <a:pt x="7177" y="6796"/>
                      <a:pt x="6945" y="7226"/>
                    </a:cubicBezTo>
                    <a:cubicBezTo>
                      <a:pt x="6148" y="8701"/>
                      <a:pt x="5324" y="10226"/>
                      <a:pt x="4304" y="11542"/>
                    </a:cubicBezTo>
                    <a:cubicBezTo>
                      <a:pt x="4225" y="11644"/>
                      <a:pt x="4138" y="11763"/>
                      <a:pt x="4047" y="11890"/>
                    </a:cubicBezTo>
                    <a:cubicBezTo>
                      <a:pt x="3611" y="12493"/>
                      <a:pt x="3028" y="13299"/>
                      <a:pt x="2398" y="13299"/>
                    </a:cubicBezTo>
                    <a:cubicBezTo>
                      <a:pt x="2341" y="13299"/>
                      <a:pt x="2283" y="13292"/>
                      <a:pt x="2226" y="13278"/>
                    </a:cubicBezTo>
                    <a:cubicBezTo>
                      <a:pt x="1639" y="13135"/>
                      <a:pt x="1235" y="12862"/>
                      <a:pt x="991" y="12446"/>
                    </a:cubicBezTo>
                    <a:cubicBezTo>
                      <a:pt x="633" y="11834"/>
                      <a:pt x="624" y="10903"/>
                      <a:pt x="964" y="9676"/>
                    </a:cubicBezTo>
                    <a:cubicBezTo>
                      <a:pt x="1769" y="6772"/>
                      <a:pt x="4278" y="3151"/>
                      <a:pt x="5027" y="2111"/>
                    </a:cubicBezTo>
                    <a:cubicBezTo>
                      <a:pt x="5722" y="1147"/>
                      <a:pt x="6531" y="600"/>
                      <a:pt x="7284" y="600"/>
                    </a:cubicBezTo>
                    <a:close/>
                    <a:moveTo>
                      <a:pt x="7283" y="0"/>
                    </a:moveTo>
                    <a:cubicBezTo>
                      <a:pt x="6342" y="0"/>
                      <a:pt x="5349" y="636"/>
                      <a:pt x="4540" y="1761"/>
                    </a:cubicBezTo>
                    <a:cubicBezTo>
                      <a:pt x="3775" y="2821"/>
                      <a:pt x="1217" y="6516"/>
                      <a:pt x="386" y="9516"/>
                    </a:cubicBezTo>
                    <a:cubicBezTo>
                      <a:pt x="0" y="10904"/>
                      <a:pt x="30" y="11992"/>
                      <a:pt x="473" y="12749"/>
                    </a:cubicBezTo>
                    <a:cubicBezTo>
                      <a:pt x="798" y="13305"/>
                      <a:pt x="1340" y="13680"/>
                      <a:pt x="2082" y="13861"/>
                    </a:cubicBezTo>
                    <a:cubicBezTo>
                      <a:pt x="2188" y="13887"/>
                      <a:pt x="2297" y="13902"/>
                      <a:pt x="2406" y="13902"/>
                    </a:cubicBezTo>
                    <a:cubicBezTo>
                      <a:pt x="3333" y="13902"/>
                      <a:pt x="4046" y="12916"/>
                      <a:pt x="4534" y="12243"/>
                    </a:cubicBezTo>
                    <a:cubicBezTo>
                      <a:pt x="4622" y="12122"/>
                      <a:pt x="4703" y="12009"/>
                      <a:pt x="4778" y="11911"/>
                    </a:cubicBezTo>
                    <a:cubicBezTo>
                      <a:pt x="5829" y="10557"/>
                      <a:pt x="6665" y="9010"/>
                      <a:pt x="7473" y="7512"/>
                    </a:cubicBezTo>
                    <a:cubicBezTo>
                      <a:pt x="7705" y="7084"/>
                      <a:pt x="7935" y="6657"/>
                      <a:pt x="8172" y="6233"/>
                    </a:cubicBezTo>
                    <a:lnTo>
                      <a:pt x="8375" y="5877"/>
                    </a:lnTo>
                    <a:cubicBezTo>
                      <a:pt x="9052" y="4702"/>
                      <a:pt x="10074" y="2928"/>
                      <a:pt x="9346" y="1449"/>
                    </a:cubicBezTo>
                    <a:cubicBezTo>
                      <a:pt x="8919" y="584"/>
                      <a:pt x="8251" y="72"/>
                      <a:pt x="7466" y="8"/>
                    </a:cubicBezTo>
                    <a:cubicBezTo>
                      <a:pt x="7405" y="3"/>
                      <a:pt x="7344" y="0"/>
                      <a:pt x="7283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4933785" y="3759444"/>
                <a:ext cx="1341007" cy="970638"/>
              </a:xfrm>
              <a:custGeom>
                <a:rect b="b" l="l" r="r" t="t"/>
                <a:pathLst>
                  <a:path extrusionOk="0" h="49296" w="68106">
                    <a:moveTo>
                      <a:pt x="0" y="0"/>
                    </a:moveTo>
                    <a:lnTo>
                      <a:pt x="10704" y="29265"/>
                    </a:lnTo>
                    <a:lnTo>
                      <a:pt x="68105" y="49295"/>
                    </a:lnTo>
                    <a:lnTo>
                      <a:pt x="64816" y="2134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4927444" y="3753517"/>
                <a:ext cx="1353609" cy="982492"/>
              </a:xfrm>
              <a:custGeom>
                <a:rect b="b" l="l" r="r" t="t"/>
                <a:pathLst>
                  <a:path extrusionOk="0" h="49898" w="68746">
                    <a:moveTo>
                      <a:pt x="818" y="780"/>
                    </a:moveTo>
                    <a:lnTo>
                      <a:pt x="64862" y="21868"/>
                    </a:lnTo>
                    <a:lnTo>
                      <a:pt x="68073" y="49154"/>
                    </a:lnTo>
                    <a:lnTo>
                      <a:pt x="11260" y="29329"/>
                    </a:lnTo>
                    <a:lnTo>
                      <a:pt x="818" y="780"/>
                    </a:lnTo>
                    <a:close/>
                    <a:moveTo>
                      <a:pt x="320" y="1"/>
                    </a:moveTo>
                    <a:cubicBezTo>
                      <a:pt x="240" y="1"/>
                      <a:pt x="163" y="33"/>
                      <a:pt x="106" y="93"/>
                    </a:cubicBezTo>
                    <a:cubicBezTo>
                      <a:pt x="27" y="176"/>
                      <a:pt x="1" y="297"/>
                      <a:pt x="40" y="404"/>
                    </a:cubicBezTo>
                    <a:lnTo>
                      <a:pt x="10744" y="29670"/>
                    </a:lnTo>
                    <a:cubicBezTo>
                      <a:pt x="10775" y="29754"/>
                      <a:pt x="10842" y="29821"/>
                      <a:pt x="10928" y="29849"/>
                    </a:cubicBezTo>
                    <a:lnTo>
                      <a:pt x="68327" y="49881"/>
                    </a:lnTo>
                    <a:cubicBezTo>
                      <a:pt x="68359" y="49891"/>
                      <a:pt x="68393" y="49897"/>
                      <a:pt x="68427" y="49897"/>
                    </a:cubicBezTo>
                    <a:cubicBezTo>
                      <a:pt x="68607" y="49897"/>
                      <a:pt x="68746" y="49740"/>
                      <a:pt x="68726" y="49562"/>
                    </a:cubicBezTo>
                    <a:lnTo>
                      <a:pt x="65437" y="21609"/>
                    </a:lnTo>
                    <a:cubicBezTo>
                      <a:pt x="65424" y="21493"/>
                      <a:pt x="65343" y="21394"/>
                      <a:pt x="65233" y="21359"/>
                    </a:cubicBezTo>
                    <a:lnTo>
                      <a:pt x="417" y="17"/>
                    </a:lnTo>
                    <a:cubicBezTo>
                      <a:pt x="385" y="6"/>
                      <a:pt x="352" y="1"/>
                      <a:pt x="32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7" name="Google Shape;637;p31"/>
            <p:cNvGrpSpPr/>
            <p:nvPr/>
          </p:nvGrpSpPr>
          <p:grpSpPr>
            <a:xfrm>
              <a:off x="4866130" y="1140950"/>
              <a:ext cx="3577378" cy="3177375"/>
              <a:chOff x="4866130" y="1140950"/>
              <a:chExt cx="3577378" cy="3177375"/>
            </a:xfrm>
          </p:grpSpPr>
          <p:grpSp>
            <p:nvGrpSpPr>
              <p:cNvPr id="638" name="Google Shape;638;p31"/>
              <p:cNvGrpSpPr/>
              <p:nvPr/>
            </p:nvGrpSpPr>
            <p:grpSpPr>
              <a:xfrm>
                <a:off x="7218455" y="3425403"/>
                <a:ext cx="627776" cy="773482"/>
                <a:chOff x="7218455" y="3425403"/>
                <a:chExt cx="627776" cy="773482"/>
              </a:xfrm>
            </p:grpSpPr>
            <p:sp>
              <p:nvSpPr>
                <p:cNvPr id="639" name="Google Shape;639;p31"/>
                <p:cNvSpPr/>
                <p:nvPr/>
              </p:nvSpPr>
              <p:spPr>
                <a:xfrm>
                  <a:off x="7474976" y="3425403"/>
                  <a:ext cx="371255" cy="11873"/>
                </a:xfrm>
                <a:custGeom>
                  <a:rect b="b" l="l" r="r" t="t"/>
                  <a:pathLst>
                    <a:path extrusionOk="0" h="603" w="18855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2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8" y="602"/>
                      </a:cubicBezTo>
                      <a:lnTo>
                        <a:pt x="18548" y="602"/>
                      </a:lnTo>
                      <a:cubicBezTo>
                        <a:pt x="18550" y="602"/>
                        <a:pt x="18552" y="602"/>
                        <a:pt x="18554" y="602"/>
                      </a:cubicBezTo>
                      <a:cubicBezTo>
                        <a:pt x="18720" y="602"/>
                        <a:pt x="18855" y="468"/>
                        <a:pt x="18855" y="302"/>
                      </a:cubicBezTo>
                      <a:cubicBezTo>
                        <a:pt x="18855" y="135"/>
                        <a:pt x="18720" y="1"/>
                        <a:pt x="18554" y="1"/>
                      </a:cubicBezTo>
                      <a:cubicBezTo>
                        <a:pt x="18552" y="1"/>
                        <a:pt x="18550" y="1"/>
                        <a:pt x="18548" y="1"/>
                      </a:cubicBezTo>
                      <a:lnTo>
                        <a:pt x="308" y="1"/>
                      </a:lnTo>
                      <a:cubicBezTo>
                        <a:pt x="305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31"/>
                <p:cNvSpPr/>
                <p:nvPr/>
              </p:nvSpPr>
              <p:spPr>
                <a:xfrm>
                  <a:off x="7218455" y="3425403"/>
                  <a:ext cx="137279" cy="11873"/>
                </a:xfrm>
                <a:custGeom>
                  <a:rect b="b" l="l" r="r" t="t"/>
                  <a:pathLst>
                    <a:path extrusionOk="0" h="603" w="6972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2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6677" y="602"/>
                      </a:lnTo>
                      <a:cubicBezTo>
                        <a:pt x="6841" y="599"/>
                        <a:pt x="6971" y="465"/>
                        <a:pt x="6971" y="302"/>
                      </a:cubicBezTo>
                      <a:cubicBezTo>
                        <a:pt x="6971" y="139"/>
                        <a:pt x="6841" y="5"/>
                        <a:pt x="6677" y="1"/>
                      </a:cubicBezTo>
                      <a:lnTo>
                        <a:pt x="308" y="1"/>
                      </a:lnTo>
                      <a:cubicBezTo>
                        <a:pt x="306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31"/>
                <p:cNvSpPr/>
                <p:nvPr/>
              </p:nvSpPr>
              <p:spPr>
                <a:xfrm>
                  <a:off x="7771389" y="3490912"/>
                  <a:ext cx="74842" cy="11873"/>
                </a:xfrm>
                <a:custGeom>
                  <a:rect b="b" l="l" r="r" t="t"/>
                  <a:pathLst>
                    <a:path extrusionOk="0" h="603" w="3801">
                      <a:moveTo>
                        <a:pt x="302" y="1"/>
                      </a:moveTo>
                      <a:cubicBezTo>
                        <a:pt x="136" y="1"/>
                        <a:pt x="1" y="135"/>
                        <a:pt x="1" y="301"/>
                      </a:cubicBezTo>
                      <a:cubicBezTo>
                        <a:pt x="1" y="468"/>
                        <a:pt x="136" y="602"/>
                        <a:pt x="302" y="602"/>
                      </a:cubicBezTo>
                      <a:cubicBezTo>
                        <a:pt x="305" y="602"/>
                        <a:pt x="307" y="602"/>
                        <a:pt x="309" y="602"/>
                      </a:cubicBezTo>
                      <a:lnTo>
                        <a:pt x="3494" y="602"/>
                      </a:lnTo>
                      <a:cubicBezTo>
                        <a:pt x="3496" y="602"/>
                        <a:pt x="3498" y="602"/>
                        <a:pt x="3500" y="602"/>
                      </a:cubicBezTo>
                      <a:cubicBezTo>
                        <a:pt x="3666" y="602"/>
                        <a:pt x="3801" y="468"/>
                        <a:pt x="3801" y="301"/>
                      </a:cubicBezTo>
                      <a:cubicBezTo>
                        <a:pt x="3801" y="135"/>
                        <a:pt x="3666" y="1"/>
                        <a:pt x="3500" y="1"/>
                      </a:cubicBezTo>
                      <a:cubicBezTo>
                        <a:pt x="3498" y="1"/>
                        <a:pt x="3496" y="1"/>
                        <a:pt x="3494" y="1"/>
                      </a:cubicBezTo>
                      <a:lnTo>
                        <a:pt x="309" y="1"/>
                      </a:lnTo>
                      <a:cubicBezTo>
                        <a:pt x="307" y="1"/>
                        <a:pt x="305" y="1"/>
                        <a:pt x="30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31"/>
                <p:cNvSpPr/>
                <p:nvPr/>
              </p:nvSpPr>
              <p:spPr>
                <a:xfrm>
                  <a:off x="7594672" y="3490912"/>
                  <a:ext cx="137535" cy="11873"/>
                </a:xfrm>
                <a:custGeom>
                  <a:rect b="b" l="l" r="r" t="t"/>
                  <a:pathLst>
                    <a:path extrusionOk="0" h="603" w="6985">
                      <a:moveTo>
                        <a:pt x="302" y="1"/>
                      </a:moveTo>
                      <a:cubicBezTo>
                        <a:pt x="136" y="1"/>
                        <a:pt x="0" y="135"/>
                        <a:pt x="0" y="301"/>
                      </a:cubicBezTo>
                      <a:cubicBezTo>
                        <a:pt x="0" y="468"/>
                        <a:pt x="136" y="602"/>
                        <a:pt x="302" y="602"/>
                      </a:cubicBezTo>
                      <a:cubicBezTo>
                        <a:pt x="304" y="602"/>
                        <a:pt x="306" y="602"/>
                        <a:pt x="309" y="602"/>
                      </a:cubicBezTo>
                      <a:lnTo>
                        <a:pt x="6678" y="602"/>
                      </a:lnTo>
                      <a:cubicBezTo>
                        <a:pt x="6680" y="602"/>
                        <a:pt x="6682" y="602"/>
                        <a:pt x="6684" y="602"/>
                      </a:cubicBezTo>
                      <a:cubicBezTo>
                        <a:pt x="6850" y="602"/>
                        <a:pt x="6985" y="468"/>
                        <a:pt x="6985" y="301"/>
                      </a:cubicBezTo>
                      <a:cubicBezTo>
                        <a:pt x="6985" y="135"/>
                        <a:pt x="6850" y="1"/>
                        <a:pt x="6684" y="1"/>
                      </a:cubicBezTo>
                      <a:cubicBezTo>
                        <a:pt x="6682" y="1"/>
                        <a:pt x="6680" y="1"/>
                        <a:pt x="6678" y="1"/>
                      </a:cubicBezTo>
                      <a:lnTo>
                        <a:pt x="309" y="1"/>
                      </a:lnTo>
                      <a:cubicBezTo>
                        <a:pt x="306" y="1"/>
                        <a:pt x="304" y="1"/>
                        <a:pt x="30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31"/>
                <p:cNvSpPr/>
                <p:nvPr/>
              </p:nvSpPr>
              <p:spPr>
                <a:xfrm>
                  <a:off x="7218455" y="3490912"/>
                  <a:ext cx="302576" cy="11873"/>
                </a:xfrm>
                <a:custGeom>
                  <a:rect b="b" l="l" r="r" t="t"/>
                  <a:pathLst>
                    <a:path extrusionOk="0" h="603" w="15367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1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15073" y="602"/>
                      </a:lnTo>
                      <a:cubicBezTo>
                        <a:pt x="15236" y="599"/>
                        <a:pt x="15367" y="465"/>
                        <a:pt x="15367" y="301"/>
                      </a:cubicBezTo>
                      <a:cubicBezTo>
                        <a:pt x="15367" y="138"/>
                        <a:pt x="15236" y="5"/>
                        <a:pt x="15073" y="1"/>
                      </a:cubicBezTo>
                      <a:lnTo>
                        <a:pt x="308" y="1"/>
                      </a:lnTo>
                      <a:cubicBezTo>
                        <a:pt x="306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31"/>
                <p:cNvSpPr/>
                <p:nvPr/>
              </p:nvSpPr>
              <p:spPr>
                <a:xfrm>
                  <a:off x="7514868" y="3556420"/>
                  <a:ext cx="331363" cy="11873"/>
                </a:xfrm>
                <a:custGeom>
                  <a:rect b="b" l="l" r="r" t="t"/>
                  <a:pathLst>
                    <a:path extrusionOk="0" h="603" w="16829">
                      <a:moveTo>
                        <a:pt x="300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6" y="602"/>
                        <a:pt x="303" y="602"/>
                      </a:cubicBezTo>
                      <a:cubicBezTo>
                        <a:pt x="305" y="602"/>
                        <a:pt x="307" y="602"/>
                        <a:pt x="309" y="602"/>
                      </a:cubicBezTo>
                      <a:lnTo>
                        <a:pt x="16522" y="602"/>
                      </a:lnTo>
                      <a:cubicBezTo>
                        <a:pt x="16524" y="602"/>
                        <a:pt x="16526" y="602"/>
                        <a:pt x="16528" y="602"/>
                      </a:cubicBezTo>
                      <a:cubicBezTo>
                        <a:pt x="16694" y="602"/>
                        <a:pt x="16829" y="467"/>
                        <a:pt x="16829" y="301"/>
                      </a:cubicBezTo>
                      <a:cubicBezTo>
                        <a:pt x="16829" y="135"/>
                        <a:pt x="16695" y="1"/>
                        <a:pt x="16530" y="1"/>
                      </a:cubicBezTo>
                      <a:cubicBezTo>
                        <a:pt x="16527" y="1"/>
                        <a:pt x="16524" y="1"/>
                        <a:pt x="16522" y="1"/>
                      </a:cubicBezTo>
                      <a:lnTo>
                        <a:pt x="309" y="1"/>
                      </a:lnTo>
                      <a:cubicBezTo>
                        <a:pt x="306" y="1"/>
                        <a:pt x="303" y="1"/>
                        <a:pt x="30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31"/>
                <p:cNvSpPr/>
                <p:nvPr/>
              </p:nvSpPr>
              <p:spPr>
                <a:xfrm>
                  <a:off x="7218455" y="3556420"/>
                  <a:ext cx="239864" cy="11873"/>
                </a:xfrm>
                <a:custGeom>
                  <a:rect b="b" l="l" r="r" t="t"/>
                  <a:pathLst>
                    <a:path extrusionOk="0" h="603" w="12182">
                      <a:moveTo>
                        <a:pt x="299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11888" y="602"/>
                      </a:lnTo>
                      <a:cubicBezTo>
                        <a:pt x="12052" y="597"/>
                        <a:pt x="12182" y="464"/>
                        <a:pt x="12182" y="301"/>
                      </a:cubicBezTo>
                      <a:cubicBezTo>
                        <a:pt x="12182" y="137"/>
                        <a:pt x="12052" y="4"/>
                        <a:pt x="11888" y="1"/>
                      </a:cubicBezTo>
                      <a:lnTo>
                        <a:pt x="308" y="1"/>
                      </a:lnTo>
                      <a:cubicBezTo>
                        <a:pt x="305" y="1"/>
                        <a:pt x="302" y="1"/>
                        <a:pt x="29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31"/>
                <p:cNvSpPr/>
                <p:nvPr/>
              </p:nvSpPr>
              <p:spPr>
                <a:xfrm>
                  <a:off x="7697434" y="3621909"/>
                  <a:ext cx="148660" cy="11853"/>
                </a:xfrm>
                <a:custGeom>
                  <a:rect b="b" l="l" r="r" t="t"/>
                  <a:pathLst>
                    <a:path extrusionOk="0" h="602" w="7550">
                      <a:moveTo>
                        <a:pt x="301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5" y="602"/>
                        <a:pt x="301" y="602"/>
                      </a:cubicBezTo>
                      <a:lnTo>
                        <a:pt x="7250" y="602"/>
                      </a:lnTo>
                      <a:cubicBezTo>
                        <a:pt x="7416" y="602"/>
                        <a:pt x="7550" y="467"/>
                        <a:pt x="7550" y="301"/>
                      </a:cubicBezTo>
                      <a:cubicBezTo>
                        <a:pt x="7550" y="135"/>
                        <a:pt x="7416" y="1"/>
                        <a:pt x="725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31"/>
                <p:cNvSpPr/>
                <p:nvPr/>
              </p:nvSpPr>
              <p:spPr>
                <a:xfrm>
                  <a:off x="7355399" y="3621909"/>
                  <a:ext cx="296886" cy="11853"/>
                </a:xfrm>
                <a:custGeom>
                  <a:rect b="b" l="l" r="r" t="t"/>
                  <a:pathLst>
                    <a:path extrusionOk="0" h="602" w="15078">
                      <a:moveTo>
                        <a:pt x="301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5" y="602"/>
                        <a:pt x="301" y="602"/>
                      </a:cubicBezTo>
                      <a:lnTo>
                        <a:pt x="14777" y="602"/>
                      </a:lnTo>
                      <a:cubicBezTo>
                        <a:pt x="14943" y="602"/>
                        <a:pt x="15077" y="467"/>
                        <a:pt x="15077" y="301"/>
                      </a:cubicBezTo>
                      <a:cubicBezTo>
                        <a:pt x="15077" y="135"/>
                        <a:pt x="14943" y="1"/>
                        <a:pt x="14777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8" name="Google Shape;648;p31"/>
                <p:cNvSpPr/>
                <p:nvPr/>
              </p:nvSpPr>
              <p:spPr>
                <a:xfrm>
                  <a:off x="7218593" y="3621909"/>
                  <a:ext cx="85967" cy="11853"/>
                </a:xfrm>
                <a:custGeom>
                  <a:rect b="b" l="l" r="r" t="t"/>
                  <a:pathLst>
                    <a:path extrusionOk="0" h="602" w="4366">
                      <a:moveTo>
                        <a:pt x="301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5" y="602"/>
                        <a:pt x="301" y="602"/>
                      </a:cubicBezTo>
                      <a:lnTo>
                        <a:pt x="4064" y="602"/>
                      </a:lnTo>
                      <a:cubicBezTo>
                        <a:pt x="4230" y="602"/>
                        <a:pt x="4365" y="467"/>
                        <a:pt x="4365" y="301"/>
                      </a:cubicBezTo>
                      <a:cubicBezTo>
                        <a:pt x="4365" y="135"/>
                        <a:pt x="4230" y="1"/>
                        <a:pt x="4064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9" name="Google Shape;649;p31"/>
                <p:cNvSpPr/>
                <p:nvPr/>
              </p:nvSpPr>
              <p:spPr>
                <a:xfrm>
                  <a:off x="7474976" y="3679227"/>
                  <a:ext cx="371255" cy="11853"/>
                </a:xfrm>
                <a:custGeom>
                  <a:rect b="b" l="l" r="r" t="t"/>
                  <a:pathLst>
                    <a:path extrusionOk="0" h="602" w="18855">
                      <a:moveTo>
                        <a:pt x="301" y="0"/>
                      </a:moveTo>
                      <a:cubicBezTo>
                        <a:pt x="136" y="0"/>
                        <a:pt x="1" y="134"/>
                        <a:pt x="1" y="300"/>
                      </a:cubicBezTo>
                      <a:cubicBezTo>
                        <a:pt x="1" y="467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8" y="602"/>
                      </a:cubicBezTo>
                      <a:lnTo>
                        <a:pt x="18548" y="602"/>
                      </a:lnTo>
                      <a:cubicBezTo>
                        <a:pt x="18550" y="602"/>
                        <a:pt x="18552" y="602"/>
                        <a:pt x="18554" y="602"/>
                      </a:cubicBezTo>
                      <a:cubicBezTo>
                        <a:pt x="18720" y="602"/>
                        <a:pt x="18855" y="467"/>
                        <a:pt x="18855" y="300"/>
                      </a:cubicBezTo>
                      <a:cubicBezTo>
                        <a:pt x="18855" y="134"/>
                        <a:pt x="18720" y="0"/>
                        <a:pt x="18554" y="0"/>
                      </a:cubicBezTo>
                      <a:cubicBezTo>
                        <a:pt x="18552" y="0"/>
                        <a:pt x="18550" y="0"/>
                        <a:pt x="18548" y="0"/>
                      </a:cubicBezTo>
                      <a:lnTo>
                        <a:pt x="308" y="0"/>
                      </a:lnTo>
                      <a:cubicBezTo>
                        <a:pt x="305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0" name="Google Shape;650;p31"/>
                <p:cNvSpPr/>
                <p:nvPr/>
              </p:nvSpPr>
              <p:spPr>
                <a:xfrm>
                  <a:off x="7218455" y="3679227"/>
                  <a:ext cx="137279" cy="11853"/>
                </a:xfrm>
                <a:custGeom>
                  <a:rect b="b" l="l" r="r" t="t"/>
                  <a:pathLst>
                    <a:path extrusionOk="0" h="602" w="6972">
                      <a:moveTo>
                        <a:pt x="301" y="0"/>
                      </a:moveTo>
                      <a:cubicBezTo>
                        <a:pt x="136" y="0"/>
                        <a:pt x="1" y="134"/>
                        <a:pt x="1" y="300"/>
                      </a:cubicBezTo>
                      <a:cubicBezTo>
                        <a:pt x="1" y="467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6677" y="602"/>
                      </a:lnTo>
                      <a:cubicBezTo>
                        <a:pt x="6841" y="598"/>
                        <a:pt x="6971" y="464"/>
                        <a:pt x="6971" y="300"/>
                      </a:cubicBezTo>
                      <a:cubicBezTo>
                        <a:pt x="6971" y="137"/>
                        <a:pt x="6841" y="4"/>
                        <a:pt x="6677" y="0"/>
                      </a:cubicBezTo>
                      <a:lnTo>
                        <a:pt x="308" y="0"/>
                      </a:lnTo>
                      <a:cubicBezTo>
                        <a:pt x="306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1" name="Google Shape;651;p31"/>
                <p:cNvSpPr/>
                <p:nvPr/>
              </p:nvSpPr>
              <p:spPr>
                <a:xfrm>
                  <a:off x="7771389" y="3744735"/>
                  <a:ext cx="74842" cy="11834"/>
                </a:xfrm>
                <a:custGeom>
                  <a:rect b="b" l="l" r="r" t="t"/>
                  <a:pathLst>
                    <a:path extrusionOk="0" h="601" w="3801">
                      <a:moveTo>
                        <a:pt x="300" y="0"/>
                      </a:moveTo>
                      <a:cubicBezTo>
                        <a:pt x="135" y="0"/>
                        <a:pt x="1" y="135"/>
                        <a:pt x="1" y="300"/>
                      </a:cubicBezTo>
                      <a:cubicBezTo>
                        <a:pt x="1" y="466"/>
                        <a:pt x="135" y="600"/>
                        <a:pt x="300" y="600"/>
                      </a:cubicBezTo>
                      <a:cubicBezTo>
                        <a:pt x="303" y="600"/>
                        <a:pt x="306" y="600"/>
                        <a:pt x="309" y="600"/>
                      </a:cubicBezTo>
                      <a:lnTo>
                        <a:pt x="3494" y="600"/>
                      </a:lnTo>
                      <a:cubicBezTo>
                        <a:pt x="3496" y="600"/>
                        <a:pt x="3499" y="600"/>
                        <a:pt x="3502" y="600"/>
                      </a:cubicBezTo>
                      <a:cubicBezTo>
                        <a:pt x="3667" y="600"/>
                        <a:pt x="3801" y="466"/>
                        <a:pt x="3801" y="300"/>
                      </a:cubicBezTo>
                      <a:cubicBezTo>
                        <a:pt x="3801" y="135"/>
                        <a:pt x="3667" y="0"/>
                        <a:pt x="3502" y="0"/>
                      </a:cubicBezTo>
                      <a:cubicBezTo>
                        <a:pt x="3499" y="0"/>
                        <a:pt x="3496" y="0"/>
                        <a:pt x="3494" y="0"/>
                      </a:cubicBezTo>
                      <a:lnTo>
                        <a:pt x="309" y="0"/>
                      </a:lnTo>
                      <a:cubicBezTo>
                        <a:pt x="306" y="0"/>
                        <a:pt x="303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2" name="Google Shape;652;p31"/>
                <p:cNvSpPr/>
                <p:nvPr/>
              </p:nvSpPr>
              <p:spPr>
                <a:xfrm>
                  <a:off x="7594672" y="3744735"/>
                  <a:ext cx="137535" cy="11834"/>
                </a:xfrm>
                <a:custGeom>
                  <a:rect b="b" l="l" r="r" t="t"/>
                  <a:pathLst>
                    <a:path extrusionOk="0" h="601" w="6985">
                      <a:moveTo>
                        <a:pt x="300" y="0"/>
                      </a:moveTo>
                      <a:cubicBezTo>
                        <a:pt x="134" y="0"/>
                        <a:pt x="0" y="135"/>
                        <a:pt x="0" y="300"/>
                      </a:cubicBezTo>
                      <a:cubicBezTo>
                        <a:pt x="0" y="466"/>
                        <a:pt x="134" y="600"/>
                        <a:pt x="300" y="600"/>
                      </a:cubicBezTo>
                      <a:cubicBezTo>
                        <a:pt x="303" y="600"/>
                        <a:pt x="306" y="600"/>
                        <a:pt x="309" y="600"/>
                      </a:cubicBezTo>
                      <a:lnTo>
                        <a:pt x="6678" y="600"/>
                      </a:lnTo>
                      <a:cubicBezTo>
                        <a:pt x="6681" y="600"/>
                        <a:pt x="6684" y="600"/>
                        <a:pt x="6686" y="600"/>
                      </a:cubicBezTo>
                      <a:cubicBezTo>
                        <a:pt x="6851" y="600"/>
                        <a:pt x="6985" y="466"/>
                        <a:pt x="6985" y="300"/>
                      </a:cubicBezTo>
                      <a:cubicBezTo>
                        <a:pt x="6985" y="135"/>
                        <a:pt x="6851" y="0"/>
                        <a:pt x="6686" y="0"/>
                      </a:cubicBezTo>
                      <a:cubicBezTo>
                        <a:pt x="6684" y="0"/>
                        <a:pt x="6681" y="0"/>
                        <a:pt x="6678" y="0"/>
                      </a:cubicBezTo>
                      <a:lnTo>
                        <a:pt x="309" y="0"/>
                      </a:lnTo>
                      <a:cubicBezTo>
                        <a:pt x="306" y="0"/>
                        <a:pt x="303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3" name="Google Shape;653;p31"/>
                <p:cNvSpPr/>
                <p:nvPr/>
              </p:nvSpPr>
              <p:spPr>
                <a:xfrm>
                  <a:off x="7218455" y="3744735"/>
                  <a:ext cx="302576" cy="11834"/>
                </a:xfrm>
                <a:custGeom>
                  <a:rect b="b" l="l" r="r" t="t"/>
                  <a:pathLst>
                    <a:path extrusionOk="0" h="601" w="15367">
                      <a:moveTo>
                        <a:pt x="299" y="0"/>
                      </a:moveTo>
                      <a:cubicBezTo>
                        <a:pt x="135" y="0"/>
                        <a:pt x="1" y="135"/>
                        <a:pt x="1" y="300"/>
                      </a:cubicBezTo>
                      <a:cubicBezTo>
                        <a:pt x="1" y="466"/>
                        <a:pt x="135" y="600"/>
                        <a:pt x="299" y="600"/>
                      </a:cubicBezTo>
                      <a:cubicBezTo>
                        <a:pt x="302" y="600"/>
                        <a:pt x="305" y="600"/>
                        <a:pt x="308" y="600"/>
                      </a:cubicBezTo>
                      <a:lnTo>
                        <a:pt x="15073" y="600"/>
                      </a:lnTo>
                      <a:cubicBezTo>
                        <a:pt x="15236" y="597"/>
                        <a:pt x="15367" y="464"/>
                        <a:pt x="15367" y="300"/>
                      </a:cubicBezTo>
                      <a:cubicBezTo>
                        <a:pt x="15367" y="137"/>
                        <a:pt x="15236" y="4"/>
                        <a:pt x="15073" y="0"/>
                      </a:cubicBezTo>
                      <a:lnTo>
                        <a:pt x="308" y="0"/>
                      </a:lnTo>
                      <a:cubicBezTo>
                        <a:pt x="305" y="0"/>
                        <a:pt x="302" y="0"/>
                        <a:pt x="29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4" name="Google Shape;654;p31"/>
                <p:cNvSpPr/>
                <p:nvPr/>
              </p:nvSpPr>
              <p:spPr>
                <a:xfrm>
                  <a:off x="7514868" y="3810224"/>
                  <a:ext cx="331363" cy="11853"/>
                </a:xfrm>
                <a:custGeom>
                  <a:rect b="b" l="l" r="r" t="t"/>
                  <a:pathLst>
                    <a:path extrusionOk="0" h="602" w="16829">
                      <a:moveTo>
                        <a:pt x="303" y="0"/>
                      </a:moveTo>
                      <a:cubicBezTo>
                        <a:pt x="136" y="0"/>
                        <a:pt x="1" y="134"/>
                        <a:pt x="1" y="301"/>
                      </a:cubicBezTo>
                      <a:cubicBezTo>
                        <a:pt x="1" y="467"/>
                        <a:pt x="136" y="601"/>
                        <a:pt x="303" y="601"/>
                      </a:cubicBezTo>
                      <a:cubicBezTo>
                        <a:pt x="305" y="601"/>
                        <a:pt x="307" y="601"/>
                        <a:pt x="309" y="601"/>
                      </a:cubicBezTo>
                      <a:lnTo>
                        <a:pt x="16522" y="601"/>
                      </a:lnTo>
                      <a:cubicBezTo>
                        <a:pt x="16524" y="601"/>
                        <a:pt x="16526" y="601"/>
                        <a:pt x="16528" y="601"/>
                      </a:cubicBezTo>
                      <a:cubicBezTo>
                        <a:pt x="16694" y="601"/>
                        <a:pt x="16829" y="467"/>
                        <a:pt x="16829" y="301"/>
                      </a:cubicBezTo>
                      <a:cubicBezTo>
                        <a:pt x="16829" y="134"/>
                        <a:pt x="16694" y="0"/>
                        <a:pt x="16528" y="0"/>
                      </a:cubicBezTo>
                      <a:cubicBezTo>
                        <a:pt x="16526" y="0"/>
                        <a:pt x="16524" y="0"/>
                        <a:pt x="16522" y="0"/>
                      </a:cubicBezTo>
                      <a:lnTo>
                        <a:pt x="309" y="0"/>
                      </a:lnTo>
                      <a:cubicBezTo>
                        <a:pt x="307" y="0"/>
                        <a:pt x="30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5" name="Google Shape;655;p31"/>
                <p:cNvSpPr/>
                <p:nvPr/>
              </p:nvSpPr>
              <p:spPr>
                <a:xfrm>
                  <a:off x="7218455" y="3810224"/>
                  <a:ext cx="239864" cy="11853"/>
                </a:xfrm>
                <a:custGeom>
                  <a:rect b="b" l="l" r="r" t="t"/>
                  <a:pathLst>
                    <a:path extrusionOk="0" h="602" w="12182">
                      <a:moveTo>
                        <a:pt x="301" y="0"/>
                      </a:moveTo>
                      <a:cubicBezTo>
                        <a:pt x="136" y="0"/>
                        <a:pt x="1" y="134"/>
                        <a:pt x="1" y="301"/>
                      </a:cubicBezTo>
                      <a:cubicBezTo>
                        <a:pt x="1" y="467"/>
                        <a:pt x="136" y="601"/>
                        <a:pt x="301" y="601"/>
                      </a:cubicBezTo>
                      <a:cubicBezTo>
                        <a:pt x="303" y="601"/>
                        <a:pt x="306" y="601"/>
                        <a:pt x="308" y="601"/>
                      </a:cubicBezTo>
                      <a:lnTo>
                        <a:pt x="11888" y="601"/>
                      </a:lnTo>
                      <a:cubicBezTo>
                        <a:pt x="12052" y="598"/>
                        <a:pt x="12182" y="464"/>
                        <a:pt x="12182" y="301"/>
                      </a:cubicBezTo>
                      <a:cubicBezTo>
                        <a:pt x="12182" y="138"/>
                        <a:pt x="12052" y="4"/>
                        <a:pt x="11888" y="0"/>
                      </a:cubicBezTo>
                      <a:lnTo>
                        <a:pt x="308" y="0"/>
                      </a:lnTo>
                      <a:cubicBezTo>
                        <a:pt x="306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6" name="Google Shape;656;p31"/>
                <p:cNvSpPr/>
                <p:nvPr/>
              </p:nvSpPr>
              <p:spPr>
                <a:xfrm>
                  <a:off x="7771389" y="3933228"/>
                  <a:ext cx="74842" cy="11853"/>
                </a:xfrm>
                <a:custGeom>
                  <a:rect b="b" l="l" r="r" t="t"/>
                  <a:pathLst>
                    <a:path extrusionOk="0" h="602" w="3801">
                      <a:moveTo>
                        <a:pt x="302" y="0"/>
                      </a:moveTo>
                      <a:cubicBezTo>
                        <a:pt x="136" y="0"/>
                        <a:pt x="1" y="134"/>
                        <a:pt x="1" y="302"/>
                      </a:cubicBezTo>
                      <a:cubicBezTo>
                        <a:pt x="1" y="468"/>
                        <a:pt x="136" y="602"/>
                        <a:pt x="302" y="602"/>
                      </a:cubicBezTo>
                      <a:cubicBezTo>
                        <a:pt x="305" y="602"/>
                        <a:pt x="307" y="602"/>
                        <a:pt x="309" y="601"/>
                      </a:cubicBezTo>
                      <a:lnTo>
                        <a:pt x="3494" y="601"/>
                      </a:lnTo>
                      <a:cubicBezTo>
                        <a:pt x="3496" y="602"/>
                        <a:pt x="3498" y="602"/>
                        <a:pt x="3500" y="602"/>
                      </a:cubicBezTo>
                      <a:cubicBezTo>
                        <a:pt x="3666" y="602"/>
                        <a:pt x="3801" y="468"/>
                        <a:pt x="3801" y="302"/>
                      </a:cubicBezTo>
                      <a:cubicBezTo>
                        <a:pt x="3801" y="134"/>
                        <a:pt x="3666" y="0"/>
                        <a:pt x="3500" y="0"/>
                      </a:cubicBezTo>
                      <a:cubicBezTo>
                        <a:pt x="3498" y="0"/>
                        <a:pt x="3496" y="0"/>
                        <a:pt x="3494" y="0"/>
                      </a:cubicBezTo>
                      <a:lnTo>
                        <a:pt x="309" y="0"/>
                      </a:lnTo>
                      <a:cubicBezTo>
                        <a:pt x="307" y="0"/>
                        <a:pt x="305" y="0"/>
                        <a:pt x="30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7" name="Google Shape;657;p31"/>
                <p:cNvSpPr/>
                <p:nvPr/>
              </p:nvSpPr>
              <p:spPr>
                <a:xfrm>
                  <a:off x="7594672" y="3933228"/>
                  <a:ext cx="137535" cy="11853"/>
                </a:xfrm>
                <a:custGeom>
                  <a:rect b="b" l="l" r="r" t="t"/>
                  <a:pathLst>
                    <a:path extrusionOk="0" h="602" w="6985">
                      <a:moveTo>
                        <a:pt x="302" y="0"/>
                      </a:moveTo>
                      <a:cubicBezTo>
                        <a:pt x="136" y="0"/>
                        <a:pt x="0" y="134"/>
                        <a:pt x="0" y="302"/>
                      </a:cubicBezTo>
                      <a:cubicBezTo>
                        <a:pt x="0" y="468"/>
                        <a:pt x="136" y="602"/>
                        <a:pt x="302" y="602"/>
                      </a:cubicBezTo>
                      <a:cubicBezTo>
                        <a:pt x="304" y="602"/>
                        <a:pt x="306" y="602"/>
                        <a:pt x="309" y="601"/>
                      </a:cubicBezTo>
                      <a:lnTo>
                        <a:pt x="6678" y="601"/>
                      </a:lnTo>
                      <a:cubicBezTo>
                        <a:pt x="6680" y="602"/>
                        <a:pt x="6682" y="602"/>
                        <a:pt x="6684" y="602"/>
                      </a:cubicBezTo>
                      <a:cubicBezTo>
                        <a:pt x="6850" y="602"/>
                        <a:pt x="6985" y="468"/>
                        <a:pt x="6985" y="302"/>
                      </a:cubicBezTo>
                      <a:cubicBezTo>
                        <a:pt x="6985" y="134"/>
                        <a:pt x="6850" y="0"/>
                        <a:pt x="6684" y="0"/>
                      </a:cubicBezTo>
                      <a:cubicBezTo>
                        <a:pt x="6682" y="0"/>
                        <a:pt x="6680" y="0"/>
                        <a:pt x="6678" y="0"/>
                      </a:cubicBezTo>
                      <a:lnTo>
                        <a:pt x="309" y="0"/>
                      </a:lnTo>
                      <a:cubicBezTo>
                        <a:pt x="306" y="0"/>
                        <a:pt x="304" y="0"/>
                        <a:pt x="30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8" name="Google Shape;658;p31"/>
                <p:cNvSpPr/>
                <p:nvPr/>
              </p:nvSpPr>
              <p:spPr>
                <a:xfrm>
                  <a:off x="7218455" y="3933228"/>
                  <a:ext cx="302576" cy="11853"/>
                </a:xfrm>
                <a:custGeom>
                  <a:rect b="b" l="l" r="r" t="t"/>
                  <a:pathLst>
                    <a:path extrusionOk="0" h="602" w="15367">
                      <a:moveTo>
                        <a:pt x="301" y="0"/>
                      </a:moveTo>
                      <a:cubicBezTo>
                        <a:pt x="136" y="0"/>
                        <a:pt x="1" y="134"/>
                        <a:pt x="1" y="302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1"/>
                      </a:cubicBezTo>
                      <a:lnTo>
                        <a:pt x="15073" y="601"/>
                      </a:lnTo>
                      <a:cubicBezTo>
                        <a:pt x="15236" y="598"/>
                        <a:pt x="15367" y="464"/>
                        <a:pt x="15367" y="302"/>
                      </a:cubicBezTo>
                      <a:cubicBezTo>
                        <a:pt x="15367" y="138"/>
                        <a:pt x="15236" y="4"/>
                        <a:pt x="15073" y="0"/>
                      </a:cubicBezTo>
                      <a:lnTo>
                        <a:pt x="308" y="0"/>
                      </a:lnTo>
                      <a:cubicBezTo>
                        <a:pt x="306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9" name="Google Shape;659;p31"/>
                <p:cNvSpPr/>
                <p:nvPr/>
              </p:nvSpPr>
              <p:spPr>
                <a:xfrm>
                  <a:off x="7515006" y="3998736"/>
                  <a:ext cx="331087" cy="11853"/>
                </a:xfrm>
                <a:custGeom>
                  <a:rect b="b" l="l" r="r" t="t"/>
                  <a:pathLst>
                    <a:path extrusionOk="0" h="602" w="16815">
                      <a:moveTo>
                        <a:pt x="302" y="0"/>
                      </a:moveTo>
                      <a:cubicBezTo>
                        <a:pt x="136" y="0"/>
                        <a:pt x="1" y="134"/>
                        <a:pt x="1" y="301"/>
                      </a:cubicBezTo>
                      <a:cubicBezTo>
                        <a:pt x="1" y="467"/>
                        <a:pt x="136" y="601"/>
                        <a:pt x="302" y="601"/>
                      </a:cubicBezTo>
                      <a:lnTo>
                        <a:pt x="16515" y="601"/>
                      </a:lnTo>
                      <a:cubicBezTo>
                        <a:pt x="16681" y="601"/>
                        <a:pt x="16815" y="467"/>
                        <a:pt x="16815" y="301"/>
                      </a:cubicBezTo>
                      <a:cubicBezTo>
                        <a:pt x="16815" y="134"/>
                        <a:pt x="16681" y="0"/>
                        <a:pt x="16515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0" name="Google Shape;660;p31"/>
                <p:cNvSpPr/>
                <p:nvPr/>
              </p:nvSpPr>
              <p:spPr>
                <a:xfrm>
                  <a:off x="7218593" y="3998736"/>
                  <a:ext cx="239883" cy="11853"/>
                </a:xfrm>
                <a:custGeom>
                  <a:rect b="b" l="l" r="r" t="t"/>
                  <a:pathLst>
                    <a:path extrusionOk="0" h="602" w="12183">
                      <a:moveTo>
                        <a:pt x="301" y="0"/>
                      </a:moveTo>
                      <a:cubicBezTo>
                        <a:pt x="135" y="0"/>
                        <a:pt x="1" y="134"/>
                        <a:pt x="1" y="301"/>
                      </a:cubicBezTo>
                      <a:cubicBezTo>
                        <a:pt x="1" y="467"/>
                        <a:pt x="135" y="601"/>
                        <a:pt x="301" y="601"/>
                      </a:cubicBezTo>
                      <a:lnTo>
                        <a:pt x="11881" y="601"/>
                      </a:lnTo>
                      <a:cubicBezTo>
                        <a:pt x="12047" y="601"/>
                        <a:pt x="12182" y="467"/>
                        <a:pt x="12182" y="301"/>
                      </a:cubicBezTo>
                      <a:cubicBezTo>
                        <a:pt x="12182" y="134"/>
                        <a:pt x="12047" y="0"/>
                        <a:pt x="1188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1" name="Google Shape;661;p31"/>
                <p:cNvSpPr/>
                <p:nvPr/>
              </p:nvSpPr>
              <p:spPr>
                <a:xfrm>
                  <a:off x="7697434" y="4064225"/>
                  <a:ext cx="148660" cy="11853"/>
                </a:xfrm>
                <a:custGeom>
                  <a:rect b="b" l="l" r="r" t="t"/>
                  <a:pathLst>
                    <a:path extrusionOk="0" h="602" w="7550">
                      <a:moveTo>
                        <a:pt x="301" y="0"/>
                      </a:moveTo>
                      <a:cubicBezTo>
                        <a:pt x="135" y="0"/>
                        <a:pt x="1" y="135"/>
                        <a:pt x="1" y="301"/>
                      </a:cubicBezTo>
                      <a:cubicBezTo>
                        <a:pt x="1" y="467"/>
                        <a:pt x="135" y="601"/>
                        <a:pt x="301" y="601"/>
                      </a:cubicBezTo>
                      <a:lnTo>
                        <a:pt x="7250" y="601"/>
                      </a:lnTo>
                      <a:cubicBezTo>
                        <a:pt x="7416" y="601"/>
                        <a:pt x="7550" y="467"/>
                        <a:pt x="7550" y="301"/>
                      </a:cubicBezTo>
                      <a:cubicBezTo>
                        <a:pt x="7550" y="135"/>
                        <a:pt x="7416" y="0"/>
                        <a:pt x="725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2" name="Google Shape;662;p31"/>
                <p:cNvSpPr/>
                <p:nvPr/>
              </p:nvSpPr>
              <p:spPr>
                <a:xfrm>
                  <a:off x="7355399" y="4064225"/>
                  <a:ext cx="296886" cy="11853"/>
                </a:xfrm>
                <a:custGeom>
                  <a:rect b="b" l="l" r="r" t="t"/>
                  <a:pathLst>
                    <a:path extrusionOk="0" h="602" w="15078">
                      <a:moveTo>
                        <a:pt x="301" y="0"/>
                      </a:moveTo>
                      <a:cubicBezTo>
                        <a:pt x="135" y="0"/>
                        <a:pt x="1" y="135"/>
                        <a:pt x="1" y="301"/>
                      </a:cubicBezTo>
                      <a:cubicBezTo>
                        <a:pt x="1" y="467"/>
                        <a:pt x="135" y="601"/>
                        <a:pt x="301" y="601"/>
                      </a:cubicBezTo>
                      <a:lnTo>
                        <a:pt x="14777" y="601"/>
                      </a:lnTo>
                      <a:cubicBezTo>
                        <a:pt x="14943" y="601"/>
                        <a:pt x="15077" y="467"/>
                        <a:pt x="15077" y="301"/>
                      </a:cubicBezTo>
                      <a:cubicBezTo>
                        <a:pt x="15077" y="135"/>
                        <a:pt x="14943" y="0"/>
                        <a:pt x="1477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3" name="Google Shape;663;p31"/>
                <p:cNvSpPr/>
                <p:nvPr/>
              </p:nvSpPr>
              <p:spPr>
                <a:xfrm>
                  <a:off x="7218593" y="4064225"/>
                  <a:ext cx="85967" cy="11853"/>
                </a:xfrm>
                <a:custGeom>
                  <a:rect b="b" l="l" r="r" t="t"/>
                  <a:pathLst>
                    <a:path extrusionOk="0" h="602" w="4366">
                      <a:moveTo>
                        <a:pt x="301" y="0"/>
                      </a:moveTo>
                      <a:cubicBezTo>
                        <a:pt x="135" y="0"/>
                        <a:pt x="1" y="135"/>
                        <a:pt x="1" y="301"/>
                      </a:cubicBezTo>
                      <a:cubicBezTo>
                        <a:pt x="1" y="467"/>
                        <a:pt x="135" y="601"/>
                        <a:pt x="301" y="601"/>
                      </a:cubicBezTo>
                      <a:lnTo>
                        <a:pt x="4064" y="601"/>
                      </a:lnTo>
                      <a:cubicBezTo>
                        <a:pt x="4230" y="601"/>
                        <a:pt x="4365" y="467"/>
                        <a:pt x="4365" y="301"/>
                      </a:cubicBezTo>
                      <a:cubicBezTo>
                        <a:pt x="4365" y="135"/>
                        <a:pt x="4230" y="0"/>
                        <a:pt x="406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4" name="Google Shape;664;p31"/>
                <p:cNvSpPr/>
                <p:nvPr/>
              </p:nvSpPr>
              <p:spPr>
                <a:xfrm>
                  <a:off x="7474976" y="4121523"/>
                  <a:ext cx="371255" cy="11873"/>
                </a:xfrm>
                <a:custGeom>
                  <a:rect b="b" l="l" r="r" t="t"/>
                  <a:pathLst>
                    <a:path extrusionOk="0" h="603" w="18855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2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8" y="602"/>
                      </a:cubicBezTo>
                      <a:lnTo>
                        <a:pt x="18548" y="602"/>
                      </a:lnTo>
                      <a:cubicBezTo>
                        <a:pt x="18550" y="602"/>
                        <a:pt x="18552" y="602"/>
                        <a:pt x="18554" y="602"/>
                      </a:cubicBezTo>
                      <a:cubicBezTo>
                        <a:pt x="18720" y="602"/>
                        <a:pt x="18855" y="468"/>
                        <a:pt x="18855" y="302"/>
                      </a:cubicBezTo>
                      <a:cubicBezTo>
                        <a:pt x="18855" y="135"/>
                        <a:pt x="18720" y="1"/>
                        <a:pt x="18554" y="1"/>
                      </a:cubicBezTo>
                      <a:cubicBezTo>
                        <a:pt x="18552" y="1"/>
                        <a:pt x="18550" y="1"/>
                        <a:pt x="18548" y="1"/>
                      </a:cubicBezTo>
                      <a:lnTo>
                        <a:pt x="308" y="1"/>
                      </a:lnTo>
                      <a:cubicBezTo>
                        <a:pt x="305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5" name="Google Shape;665;p31"/>
                <p:cNvSpPr/>
                <p:nvPr/>
              </p:nvSpPr>
              <p:spPr>
                <a:xfrm>
                  <a:off x="7218455" y="4121523"/>
                  <a:ext cx="137279" cy="11873"/>
                </a:xfrm>
                <a:custGeom>
                  <a:rect b="b" l="l" r="r" t="t"/>
                  <a:pathLst>
                    <a:path extrusionOk="0" h="603" w="6972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2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6677" y="602"/>
                      </a:lnTo>
                      <a:cubicBezTo>
                        <a:pt x="6841" y="598"/>
                        <a:pt x="6971" y="464"/>
                        <a:pt x="6971" y="302"/>
                      </a:cubicBezTo>
                      <a:cubicBezTo>
                        <a:pt x="6971" y="138"/>
                        <a:pt x="6841" y="4"/>
                        <a:pt x="6677" y="1"/>
                      </a:cubicBezTo>
                      <a:lnTo>
                        <a:pt x="308" y="1"/>
                      </a:lnTo>
                      <a:cubicBezTo>
                        <a:pt x="306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6" name="Google Shape;666;p31"/>
                <p:cNvSpPr/>
                <p:nvPr/>
              </p:nvSpPr>
              <p:spPr>
                <a:xfrm>
                  <a:off x="7771389" y="4187032"/>
                  <a:ext cx="74842" cy="11853"/>
                </a:xfrm>
                <a:custGeom>
                  <a:rect b="b" l="l" r="r" t="t"/>
                  <a:pathLst>
                    <a:path extrusionOk="0" h="602" w="3801">
                      <a:moveTo>
                        <a:pt x="302" y="1"/>
                      </a:moveTo>
                      <a:cubicBezTo>
                        <a:pt x="136" y="1"/>
                        <a:pt x="1" y="135"/>
                        <a:pt x="1" y="301"/>
                      </a:cubicBezTo>
                      <a:cubicBezTo>
                        <a:pt x="1" y="468"/>
                        <a:pt x="136" y="602"/>
                        <a:pt x="302" y="602"/>
                      </a:cubicBezTo>
                      <a:cubicBezTo>
                        <a:pt x="305" y="602"/>
                        <a:pt x="307" y="602"/>
                        <a:pt x="309" y="602"/>
                      </a:cubicBezTo>
                      <a:lnTo>
                        <a:pt x="3494" y="602"/>
                      </a:lnTo>
                      <a:cubicBezTo>
                        <a:pt x="3496" y="602"/>
                        <a:pt x="3498" y="602"/>
                        <a:pt x="3500" y="602"/>
                      </a:cubicBezTo>
                      <a:cubicBezTo>
                        <a:pt x="3666" y="602"/>
                        <a:pt x="3801" y="468"/>
                        <a:pt x="3801" y="301"/>
                      </a:cubicBezTo>
                      <a:cubicBezTo>
                        <a:pt x="3801" y="135"/>
                        <a:pt x="3666" y="1"/>
                        <a:pt x="3500" y="1"/>
                      </a:cubicBezTo>
                      <a:cubicBezTo>
                        <a:pt x="3498" y="1"/>
                        <a:pt x="3496" y="1"/>
                        <a:pt x="3494" y="1"/>
                      </a:cubicBezTo>
                      <a:lnTo>
                        <a:pt x="309" y="1"/>
                      </a:lnTo>
                      <a:cubicBezTo>
                        <a:pt x="307" y="1"/>
                        <a:pt x="305" y="1"/>
                        <a:pt x="30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7" name="Google Shape;667;p31"/>
                <p:cNvSpPr/>
                <p:nvPr/>
              </p:nvSpPr>
              <p:spPr>
                <a:xfrm>
                  <a:off x="7594672" y="4187032"/>
                  <a:ext cx="137535" cy="11853"/>
                </a:xfrm>
                <a:custGeom>
                  <a:rect b="b" l="l" r="r" t="t"/>
                  <a:pathLst>
                    <a:path extrusionOk="0" h="602" w="6985">
                      <a:moveTo>
                        <a:pt x="302" y="1"/>
                      </a:moveTo>
                      <a:cubicBezTo>
                        <a:pt x="136" y="1"/>
                        <a:pt x="0" y="135"/>
                        <a:pt x="0" y="301"/>
                      </a:cubicBezTo>
                      <a:cubicBezTo>
                        <a:pt x="0" y="468"/>
                        <a:pt x="136" y="602"/>
                        <a:pt x="302" y="602"/>
                      </a:cubicBezTo>
                      <a:cubicBezTo>
                        <a:pt x="304" y="602"/>
                        <a:pt x="306" y="602"/>
                        <a:pt x="309" y="602"/>
                      </a:cubicBezTo>
                      <a:lnTo>
                        <a:pt x="6678" y="602"/>
                      </a:lnTo>
                      <a:cubicBezTo>
                        <a:pt x="6680" y="602"/>
                        <a:pt x="6682" y="602"/>
                        <a:pt x="6684" y="602"/>
                      </a:cubicBezTo>
                      <a:cubicBezTo>
                        <a:pt x="6850" y="602"/>
                        <a:pt x="6985" y="468"/>
                        <a:pt x="6985" y="301"/>
                      </a:cubicBezTo>
                      <a:cubicBezTo>
                        <a:pt x="6985" y="135"/>
                        <a:pt x="6850" y="1"/>
                        <a:pt x="6684" y="1"/>
                      </a:cubicBezTo>
                      <a:cubicBezTo>
                        <a:pt x="6682" y="1"/>
                        <a:pt x="6680" y="1"/>
                        <a:pt x="6678" y="1"/>
                      </a:cubicBezTo>
                      <a:lnTo>
                        <a:pt x="309" y="1"/>
                      </a:lnTo>
                      <a:cubicBezTo>
                        <a:pt x="306" y="1"/>
                        <a:pt x="304" y="1"/>
                        <a:pt x="30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8" name="Google Shape;668;p31"/>
                <p:cNvSpPr/>
                <p:nvPr/>
              </p:nvSpPr>
              <p:spPr>
                <a:xfrm>
                  <a:off x="7218455" y="4187032"/>
                  <a:ext cx="302576" cy="11853"/>
                </a:xfrm>
                <a:custGeom>
                  <a:rect b="b" l="l" r="r" t="t"/>
                  <a:pathLst>
                    <a:path extrusionOk="0" h="602" w="15367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1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15073" y="602"/>
                      </a:lnTo>
                      <a:cubicBezTo>
                        <a:pt x="15236" y="598"/>
                        <a:pt x="15367" y="464"/>
                        <a:pt x="15367" y="301"/>
                      </a:cubicBezTo>
                      <a:cubicBezTo>
                        <a:pt x="15367" y="138"/>
                        <a:pt x="15236" y="4"/>
                        <a:pt x="15073" y="1"/>
                      </a:cubicBezTo>
                      <a:lnTo>
                        <a:pt x="308" y="1"/>
                      </a:lnTo>
                      <a:cubicBezTo>
                        <a:pt x="306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69" name="Google Shape;669;p31"/>
              <p:cNvSpPr/>
              <p:nvPr/>
            </p:nvSpPr>
            <p:spPr>
              <a:xfrm>
                <a:off x="7908530" y="3351251"/>
                <a:ext cx="528952" cy="967074"/>
              </a:xfrm>
              <a:custGeom>
                <a:rect b="b" l="l" r="r" t="t"/>
                <a:pathLst>
                  <a:path extrusionOk="0" h="49115" w="26864">
                    <a:moveTo>
                      <a:pt x="17545" y="0"/>
                    </a:moveTo>
                    <a:cubicBezTo>
                      <a:pt x="17395" y="0"/>
                      <a:pt x="17268" y="112"/>
                      <a:pt x="17248" y="261"/>
                    </a:cubicBezTo>
                    <a:lnTo>
                      <a:pt x="12403" y="36407"/>
                    </a:lnTo>
                    <a:lnTo>
                      <a:pt x="8449" y="16283"/>
                    </a:lnTo>
                    <a:cubicBezTo>
                      <a:pt x="8421" y="16140"/>
                      <a:pt x="8309" y="16041"/>
                      <a:pt x="8153" y="16041"/>
                    </a:cubicBezTo>
                    <a:cubicBezTo>
                      <a:pt x="8149" y="16041"/>
                      <a:pt x="8146" y="16041"/>
                      <a:pt x="8142" y="16041"/>
                    </a:cubicBezTo>
                    <a:cubicBezTo>
                      <a:pt x="7994" y="16047"/>
                      <a:pt x="7873" y="16161"/>
                      <a:pt x="7856" y="16309"/>
                    </a:cubicBezTo>
                    <a:lnTo>
                      <a:pt x="4871" y="43560"/>
                    </a:lnTo>
                    <a:lnTo>
                      <a:pt x="2961" y="38151"/>
                    </a:lnTo>
                    <a:cubicBezTo>
                      <a:pt x="2920" y="38034"/>
                      <a:pt x="2825" y="37949"/>
                      <a:pt x="2691" y="37949"/>
                    </a:cubicBezTo>
                    <a:cubicBezTo>
                      <a:pt x="2681" y="37949"/>
                      <a:pt x="2670" y="37950"/>
                      <a:pt x="2660" y="37951"/>
                    </a:cubicBezTo>
                    <a:cubicBezTo>
                      <a:pt x="2526" y="37959"/>
                      <a:pt x="2413" y="38055"/>
                      <a:pt x="2385" y="38185"/>
                    </a:cubicBezTo>
                    <a:lnTo>
                      <a:pt x="37" y="48750"/>
                    </a:lnTo>
                    <a:cubicBezTo>
                      <a:pt x="0" y="48912"/>
                      <a:pt x="103" y="49072"/>
                      <a:pt x="265" y="49108"/>
                    </a:cubicBezTo>
                    <a:cubicBezTo>
                      <a:pt x="286" y="49112"/>
                      <a:pt x="308" y="49115"/>
                      <a:pt x="330" y="49115"/>
                    </a:cubicBezTo>
                    <a:cubicBezTo>
                      <a:pt x="331" y="49115"/>
                      <a:pt x="332" y="49115"/>
                      <a:pt x="332" y="49115"/>
                    </a:cubicBezTo>
                    <a:cubicBezTo>
                      <a:pt x="472" y="49115"/>
                      <a:pt x="593" y="49017"/>
                      <a:pt x="624" y="48880"/>
                    </a:cubicBezTo>
                    <a:lnTo>
                      <a:pt x="2744" y="39340"/>
                    </a:lnTo>
                    <a:lnTo>
                      <a:pt x="4743" y="45002"/>
                    </a:lnTo>
                    <a:cubicBezTo>
                      <a:pt x="4785" y="45123"/>
                      <a:pt x="4899" y="45203"/>
                      <a:pt x="5025" y="45203"/>
                    </a:cubicBezTo>
                    <a:cubicBezTo>
                      <a:pt x="5037" y="45203"/>
                      <a:pt x="5049" y="45202"/>
                      <a:pt x="5061" y="45201"/>
                    </a:cubicBezTo>
                    <a:cubicBezTo>
                      <a:pt x="5199" y="45185"/>
                      <a:pt x="5310" y="45074"/>
                      <a:pt x="5325" y="44935"/>
                    </a:cubicBezTo>
                    <a:lnTo>
                      <a:pt x="8239" y="18330"/>
                    </a:lnTo>
                    <a:lnTo>
                      <a:pt x="12164" y="38310"/>
                    </a:lnTo>
                    <a:cubicBezTo>
                      <a:pt x="12192" y="38453"/>
                      <a:pt x="12297" y="38547"/>
                      <a:pt x="12467" y="38552"/>
                    </a:cubicBezTo>
                    <a:cubicBezTo>
                      <a:pt x="12614" y="38547"/>
                      <a:pt x="12736" y="38437"/>
                      <a:pt x="12757" y="38291"/>
                    </a:cubicBezTo>
                    <a:lnTo>
                      <a:pt x="17534" y="2641"/>
                    </a:lnTo>
                    <a:lnTo>
                      <a:pt x="22723" y="44157"/>
                    </a:lnTo>
                    <a:cubicBezTo>
                      <a:pt x="22740" y="44287"/>
                      <a:pt x="22838" y="44391"/>
                      <a:pt x="22966" y="44416"/>
                    </a:cubicBezTo>
                    <a:cubicBezTo>
                      <a:pt x="22985" y="44419"/>
                      <a:pt x="23003" y="44421"/>
                      <a:pt x="23021" y="44421"/>
                    </a:cubicBezTo>
                    <a:cubicBezTo>
                      <a:pt x="23130" y="44421"/>
                      <a:pt x="23232" y="44362"/>
                      <a:pt x="23285" y="44264"/>
                    </a:cubicBezTo>
                    <a:lnTo>
                      <a:pt x="25195" y="40763"/>
                    </a:lnTo>
                    <a:lnTo>
                      <a:pt x="26246" y="48465"/>
                    </a:lnTo>
                    <a:cubicBezTo>
                      <a:pt x="26266" y="48613"/>
                      <a:pt x="26393" y="48725"/>
                      <a:pt x="26537" y="48725"/>
                    </a:cubicBezTo>
                    <a:cubicBezTo>
                      <a:pt x="26553" y="48725"/>
                      <a:pt x="26568" y="48724"/>
                      <a:pt x="26584" y="48721"/>
                    </a:cubicBezTo>
                    <a:cubicBezTo>
                      <a:pt x="26748" y="48700"/>
                      <a:pt x="26863" y="48548"/>
                      <a:pt x="26841" y="48383"/>
                    </a:cubicBezTo>
                    <a:lnTo>
                      <a:pt x="25667" y="39776"/>
                    </a:lnTo>
                    <a:cubicBezTo>
                      <a:pt x="25651" y="39647"/>
                      <a:pt x="25552" y="39544"/>
                      <a:pt x="25424" y="39520"/>
                    </a:cubicBezTo>
                    <a:cubicBezTo>
                      <a:pt x="25406" y="39517"/>
                      <a:pt x="25388" y="39515"/>
                      <a:pt x="25369" y="39515"/>
                    </a:cubicBezTo>
                    <a:cubicBezTo>
                      <a:pt x="25261" y="39515"/>
                      <a:pt x="25159" y="39575"/>
                      <a:pt x="25106" y="39672"/>
                    </a:cubicBezTo>
                    <a:lnTo>
                      <a:pt x="23205" y="43158"/>
                    </a:lnTo>
                    <a:lnTo>
                      <a:pt x="17843" y="263"/>
                    </a:lnTo>
                    <a:cubicBezTo>
                      <a:pt x="17824" y="113"/>
                      <a:pt x="17697" y="0"/>
                      <a:pt x="1754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70" name="Google Shape;670;p31"/>
              <p:cNvGrpSpPr/>
              <p:nvPr/>
            </p:nvGrpSpPr>
            <p:grpSpPr>
              <a:xfrm>
                <a:off x="7232021" y="2929018"/>
                <a:ext cx="1211486" cy="416719"/>
                <a:chOff x="7232021" y="2929018"/>
                <a:chExt cx="1211486" cy="416719"/>
              </a:xfrm>
            </p:grpSpPr>
            <p:sp>
              <p:nvSpPr>
                <p:cNvPr id="671" name="Google Shape;671;p31"/>
                <p:cNvSpPr/>
                <p:nvPr/>
              </p:nvSpPr>
              <p:spPr>
                <a:xfrm>
                  <a:off x="7265022" y="2964007"/>
                  <a:ext cx="1149108" cy="346721"/>
                </a:xfrm>
                <a:custGeom>
                  <a:rect b="b" l="l" r="r" t="t"/>
                  <a:pathLst>
                    <a:path extrusionOk="0" h="17609" w="58360">
                      <a:moveTo>
                        <a:pt x="58027" y="0"/>
                      </a:moveTo>
                      <a:cubicBezTo>
                        <a:pt x="57948" y="0"/>
                        <a:pt x="57868" y="32"/>
                        <a:pt x="57809" y="94"/>
                      </a:cubicBezTo>
                      <a:lnTo>
                        <a:pt x="44540" y="14115"/>
                      </a:lnTo>
                      <a:lnTo>
                        <a:pt x="32316" y="4883"/>
                      </a:lnTo>
                      <a:cubicBezTo>
                        <a:pt x="32262" y="4843"/>
                        <a:pt x="32198" y="4823"/>
                        <a:pt x="32135" y="4823"/>
                      </a:cubicBezTo>
                      <a:cubicBezTo>
                        <a:pt x="32062" y="4823"/>
                        <a:pt x="31989" y="4850"/>
                        <a:pt x="31932" y="4901"/>
                      </a:cubicBezTo>
                      <a:lnTo>
                        <a:pt x="23755" y="12335"/>
                      </a:lnTo>
                      <a:lnTo>
                        <a:pt x="14058" y="3631"/>
                      </a:lnTo>
                      <a:cubicBezTo>
                        <a:pt x="14001" y="3579"/>
                        <a:pt x="13929" y="3553"/>
                        <a:pt x="13857" y="3553"/>
                      </a:cubicBezTo>
                      <a:cubicBezTo>
                        <a:pt x="13780" y="3553"/>
                        <a:pt x="13703" y="3583"/>
                        <a:pt x="13644" y="3642"/>
                      </a:cubicBezTo>
                      <a:lnTo>
                        <a:pt x="189" y="17097"/>
                      </a:lnTo>
                      <a:cubicBezTo>
                        <a:pt x="1" y="17286"/>
                        <a:pt x="135" y="17609"/>
                        <a:pt x="402" y="17609"/>
                      </a:cubicBezTo>
                      <a:cubicBezTo>
                        <a:pt x="403" y="17609"/>
                        <a:pt x="405" y="17609"/>
                        <a:pt x="406" y="17609"/>
                      </a:cubicBezTo>
                      <a:cubicBezTo>
                        <a:pt x="485" y="17609"/>
                        <a:pt x="560" y="17577"/>
                        <a:pt x="615" y="17521"/>
                      </a:cubicBezTo>
                      <a:lnTo>
                        <a:pt x="13868" y="4268"/>
                      </a:lnTo>
                      <a:lnTo>
                        <a:pt x="23556" y="12964"/>
                      </a:lnTo>
                      <a:cubicBezTo>
                        <a:pt x="23613" y="13015"/>
                        <a:pt x="23685" y="13040"/>
                        <a:pt x="23757" y="13040"/>
                      </a:cubicBezTo>
                      <a:cubicBezTo>
                        <a:pt x="23830" y="13040"/>
                        <a:pt x="23902" y="13014"/>
                        <a:pt x="23959" y="12962"/>
                      </a:cubicBezTo>
                      <a:lnTo>
                        <a:pt x="32152" y="5514"/>
                      </a:lnTo>
                      <a:lnTo>
                        <a:pt x="44392" y="14756"/>
                      </a:lnTo>
                      <a:cubicBezTo>
                        <a:pt x="44446" y="14797"/>
                        <a:pt x="44510" y="14817"/>
                        <a:pt x="44573" y="14817"/>
                      </a:cubicBezTo>
                      <a:cubicBezTo>
                        <a:pt x="44653" y="14817"/>
                        <a:pt x="44733" y="14785"/>
                        <a:pt x="44791" y="14723"/>
                      </a:cubicBezTo>
                      <a:lnTo>
                        <a:pt x="58246" y="508"/>
                      </a:lnTo>
                      <a:cubicBezTo>
                        <a:pt x="58360" y="387"/>
                        <a:pt x="58354" y="196"/>
                        <a:pt x="58234" y="83"/>
                      </a:cubicBezTo>
                      <a:cubicBezTo>
                        <a:pt x="58176" y="28"/>
                        <a:pt x="58101" y="0"/>
                        <a:pt x="5802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2" name="Google Shape;672;p31"/>
                <p:cNvSpPr/>
                <p:nvPr/>
              </p:nvSpPr>
              <p:spPr>
                <a:xfrm>
                  <a:off x="7500120" y="3004903"/>
                  <a:ext cx="72735" cy="69998"/>
                </a:xfrm>
                <a:custGeom>
                  <a:rect b="b" l="l" r="r" t="t"/>
                  <a:pathLst>
                    <a:path extrusionOk="0" h="3555" w="3694">
                      <a:moveTo>
                        <a:pt x="1917" y="1"/>
                      </a:moveTo>
                      <a:cubicBezTo>
                        <a:pt x="1455" y="1"/>
                        <a:pt x="1000" y="181"/>
                        <a:pt x="660" y="522"/>
                      </a:cubicBezTo>
                      <a:cubicBezTo>
                        <a:pt x="152" y="1029"/>
                        <a:pt x="0" y="1794"/>
                        <a:pt x="274" y="2458"/>
                      </a:cubicBezTo>
                      <a:cubicBezTo>
                        <a:pt x="549" y="3122"/>
                        <a:pt x="1198" y="3554"/>
                        <a:pt x="1916" y="3554"/>
                      </a:cubicBezTo>
                      <a:cubicBezTo>
                        <a:pt x="2898" y="3554"/>
                        <a:pt x="3694" y="2759"/>
                        <a:pt x="3694" y="1777"/>
                      </a:cubicBezTo>
                      <a:cubicBezTo>
                        <a:pt x="3694" y="1059"/>
                        <a:pt x="3261" y="411"/>
                        <a:pt x="2597" y="136"/>
                      </a:cubicBezTo>
                      <a:cubicBezTo>
                        <a:pt x="2377" y="45"/>
                        <a:pt x="2146" y="1"/>
                        <a:pt x="1917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3" name="Google Shape;673;p31"/>
                <p:cNvSpPr/>
                <p:nvPr/>
              </p:nvSpPr>
              <p:spPr>
                <a:xfrm>
                  <a:off x="7496950" y="2998977"/>
                  <a:ext cx="81812" cy="81851"/>
                </a:xfrm>
                <a:custGeom>
                  <a:rect b="b" l="l" r="r" t="t"/>
                  <a:pathLst>
                    <a:path extrusionOk="0" h="4157" w="4155">
                      <a:moveTo>
                        <a:pt x="2077" y="602"/>
                      </a:moveTo>
                      <a:cubicBezTo>
                        <a:pt x="2893" y="603"/>
                        <a:pt x="3552" y="1264"/>
                        <a:pt x="3554" y="2078"/>
                      </a:cubicBezTo>
                      <a:cubicBezTo>
                        <a:pt x="3554" y="2676"/>
                        <a:pt x="3194" y="3214"/>
                        <a:pt x="2643" y="3443"/>
                      </a:cubicBezTo>
                      <a:cubicBezTo>
                        <a:pt x="2460" y="3519"/>
                        <a:pt x="2268" y="3555"/>
                        <a:pt x="2078" y="3555"/>
                      </a:cubicBezTo>
                      <a:cubicBezTo>
                        <a:pt x="1694" y="3555"/>
                        <a:pt x="1316" y="3405"/>
                        <a:pt x="1033" y="3123"/>
                      </a:cubicBezTo>
                      <a:cubicBezTo>
                        <a:pt x="611" y="2701"/>
                        <a:pt x="485" y="2065"/>
                        <a:pt x="714" y="1514"/>
                      </a:cubicBezTo>
                      <a:cubicBezTo>
                        <a:pt x="942" y="961"/>
                        <a:pt x="1481" y="602"/>
                        <a:pt x="2077" y="602"/>
                      </a:cubicBezTo>
                      <a:close/>
                      <a:moveTo>
                        <a:pt x="2077" y="1"/>
                      </a:moveTo>
                      <a:cubicBezTo>
                        <a:pt x="932" y="1"/>
                        <a:pt x="0" y="933"/>
                        <a:pt x="0" y="2078"/>
                      </a:cubicBezTo>
                      <a:cubicBezTo>
                        <a:pt x="0" y="3225"/>
                        <a:pt x="932" y="4157"/>
                        <a:pt x="2077" y="4157"/>
                      </a:cubicBezTo>
                      <a:cubicBezTo>
                        <a:pt x="3223" y="4157"/>
                        <a:pt x="4155" y="3223"/>
                        <a:pt x="4155" y="2078"/>
                      </a:cubicBezTo>
                      <a:cubicBezTo>
                        <a:pt x="4155" y="933"/>
                        <a:pt x="3224" y="1"/>
                        <a:pt x="2077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4" name="Google Shape;674;p31"/>
                <p:cNvSpPr/>
                <p:nvPr/>
              </p:nvSpPr>
              <p:spPr>
                <a:xfrm>
                  <a:off x="7859994" y="3029890"/>
                  <a:ext cx="72755" cy="70018"/>
                </a:xfrm>
                <a:custGeom>
                  <a:rect b="b" l="l" r="r" t="t"/>
                  <a:pathLst>
                    <a:path extrusionOk="0" h="3556" w="3695">
                      <a:moveTo>
                        <a:pt x="1918" y="1"/>
                      </a:moveTo>
                      <a:cubicBezTo>
                        <a:pt x="1456" y="1"/>
                        <a:pt x="1001" y="182"/>
                        <a:pt x="661" y="521"/>
                      </a:cubicBezTo>
                      <a:cubicBezTo>
                        <a:pt x="152" y="1030"/>
                        <a:pt x="0" y="1793"/>
                        <a:pt x="275" y="2457"/>
                      </a:cubicBezTo>
                      <a:cubicBezTo>
                        <a:pt x="550" y="3121"/>
                        <a:pt x="1199" y="3555"/>
                        <a:pt x="1917" y="3555"/>
                      </a:cubicBezTo>
                      <a:cubicBezTo>
                        <a:pt x="2898" y="3555"/>
                        <a:pt x="3694" y="2760"/>
                        <a:pt x="3695" y="1778"/>
                      </a:cubicBezTo>
                      <a:cubicBezTo>
                        <a:pt x="3695" y="1059"/>
                        <a:pt x="3261" y="411"/>
                        <a:pt x="2597" y="136"/>
                      </a:cubicBezTo>
                      <a:cubicBezTo>
                        <a:pt x="2377" y="45"/>
                        <a:pt x="2147" y="1"/>
                        <a:pt x="191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5" name="Google Shape;675;p31"/>
                <p:cNvSpPr/>
                <p:nvPr/>
              </p:nvSpPr>
              <p:spPr>
                <a:xfrm>
                  <a:off x="7856805" y="3023983"/>
                  <a:ext cx="81851" cy="81832"/>
                </a:xfrm>
                <a:custGeom>
                  <a:rect b="b" l="l" r="r" t="t"/>
                  <a:pathLst>
                    <a:path extrusionOk="0" h="4156" w="4157">
                      <a:moveTo>
                        <a:pt x="2079" y="601"/>
                      </a:moveTo>
                      <a:cubicBezTo>
                        <a:pt x="2894" y="602"/>
                        <a:pt x="3554" y="1263"/>
                        <a:pt x="3556" y="2078"/>
                      </a:cubicBezTo>
                      <a:cubicBezTo>
                        <a:pt x="3556" y="2676"/>
                        <a:pt x="3196" y="3214"/>
                        <a:pt x="2644" y="3443"/>
                      </a:cubicBezTo>
                      <a:cubicBezTo>
                        <a:pt x="2461" y="3518"/>
                        <a:pt x="2270" y="3555"/>
                        <a:pt x="2080" y="3555"/>
                      </a:cubicBezTo>
                      <a:cubicBezTo>
                        <a:pt x="1695" y="3555"/>
                        <a:pt x="1317" y="3405"/>
                        <a:pt x="1035" y="3123"/>
                      </a:cubicBezTo>
                      <a:cubicBezTo>
                        <a:pt x="613" y="2699"/>
                        <a:pt x="486" y="2065"/>
                        <a:pt x="715" y="1512"/>
                      </a:cubicBezTo>
                      <a:cubicBezTo>
                        <a:pt x="944" y="961"/>
                        <a:pt x="1482" y="601"/>
                        <a:pt x="2079" y="601"/>
                      </a:cubicBezTo>
                      <a:close/>
                      <a:moveTo>
                        <a:pt x="2079" y="1"/>
                      </a:moveTo>
                      <a:cubicBezTo>
                        <a:pt x="934" y="1"/>
                        <a:pt x="1" y="933"/>
                        <a:pt x="1" y="2078"/>
                      </a:cubicBezTo>
                      <a:cubicBezTo>
                        <a:pt x="1" y="3223"/>
                        <a:pt x="934" y="4155"/>
                        <a:pt x="2079" y="4155"/>
                      </a:cubicBezTo>
                      <a:cubicBezTo>
                        <a:pt x="3225" y="4155"/>
                        <a:pt x="4157" y="3223"/>
                        <a:pt x="4157" y="2078"/>
                      </a:cubicBezTo>
                      <a:cubicBezTo>
                        <a:pt x="4157" y="933"/>
                        <a:pt x="3225" y="1"/>
                        <a:pt x="207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6" name="Google Shape;676;p31"/>
                <p:cNvSpPr/>
                <p:nvPr/>
              </p:nvSpPr>
              <p:spPr>
                <a:xfrm>
                  <a:off x="8107655" y="3214838"/>
                  <a:ext cx="70018" cy="69998"/>
                </a:xfrm>
                <a:custGeom>
                  <a:rect b="b" l="l" r="r" t="t"/>
                  <a:pathLst>
                    <a:path extrusionOk="0" h="3555" w="3556">
                      <a:moveTo>
                        <a:pt x="1778" y="0"/>
                      </a:moveTo>
                      <a:cubicBezTo>
                        <a:pt x="796" y="0"/>
                        <a:pt x="1" y="796"/>
                        <a:pt x="1" y="1778"/>
                      </a:cubicBezTo>
                      <a:cubicBezTo>
                        <a:pt x="1" y="2759"/>
                        <a:pt x="796" y="3555"/>
                        <a:pt x="1778" y="3555"/>
                      </a:cubicBezTo>
                      <a:cubicBezTo>
                        <a:pt x="2760" y="3555"/>
                        <a:pt x="3555" y="2759"/>
                        <a:pt x="3555" y="1778"/>
                      </a:cubicBezTo>
                      <a:cubicBezTo>
                        <a:pt x="3555" y="796"/>
                        <a:pt x="2760" y="0"/>
                        <a:pt x="177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7" name="Google Shape;677;p31"/>
                <p:cNvSpPr/>
                <p:nvPr/>
              </p:nvSpPr>
              <p:spPr>
                <a:xfrm>
                  <a:off x="8101748" y="3208951"/>
                  <a:ext cx="81832" cy="81792"/>
                </a:xfrm>
                <a:custGeom>
                  <a:rect b="b" l="l" r="r" t="t"/>
                  <a:pathLst>
                    <a:path extrusionOk="0" h="4154" w="4156">
                      <a:moveTo>
                        <a:pt x="2078" y="601"/>
                      </a:moveTo>
                      <a:cubicBezTo>
                        <a:pt x="2893" y="602"/>
                        <a:pt x="3553" y="1262"/>
                        <a:pt x="3554" y="2077"/>
                      </a:cubicBezTo>
                      <a:cubicBezTo>
                        <a:pt x="3554" y="2673"/>
                        <a:pt x="3195" y="3213"/>
                        <a:pt x="2644" y="3440"/>
                      </a:cubicBezTo>
                      <a:cubicBezTo>
                        <a:pt x="2460" y="3516"/>
                        <a:pt x="2268" y="3553"/>
                        <a:pt x="2078" y="3553"/>
                      </a:cubicBezTo>
                      <a:cubicBezTo>
                        <a:pt x="1694" y="3553"/>
                        <a:pt x="1316" y="3403"/>
                        <a:pt x="1034" y="3120"/>
                      </a:cubicBezTo>
                      <a:cubicBezTo>
                        <a:pt x="611" y="2698"/>
                        <a:pt x="486" y="2064"/>
                        <a:pt x="715" y="1511"/>
                      </a:cubicBezTo>
                      <a:cubicBezTo>
                        <a:pt x="942" y="960"/>
                        <a:pt x="1482" y="601"/>
                        <a:pt x="2078" y="601"/>
                      </a:cubicBezTo>
                      <a:close/>
                      <a:moveTo>
                        <a:pt x="2078" y="1"/>
                      </a:moveTo>
                      <a:cubicBezTo>
                        <a:pt x="933" y="1"/>
                        <a:pt x="1" y="930"/>
                        <a:pt x="1" y="2077"/>
                      </a:cubicBezTo>
                      <a:cubicBezTo>
                        <a:pt x="1" y="3222"/>
                        <a:pt x="933" y="4154"/>
                        <a:pt x="2078" y="4154"/>
                      </a:cubicBezTo>
                      <a:cubicBezTo>
                        <a:pt x="3223" y="4154"/>
                        <a:pt x="4155" y="3222"/>
                        <a:pt x="4155" y="2077"/>
                      </a:cubicBezTo>
                      <a:cubicBezTo>
                        <a:pt x="4155" y="933"/>
                        <a:pt x="3225" y="1"/>
                        <a:pt x="2078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8" name="Google Shape;678;p31"/>
                <p:cNvSpPr/>
                <p:nvPr/>
              </p:nvSpPr>
              <p:spPr>
                <a:xfrm>
                  <a:off x="8364826" y="2934925"/>
                  <a:ext cx="72755" cy="70018"/>
                </a:xfrm>
                <a:custGeom>
                  <a:rect b="b" l="l" r="r" t="t"/>
                  <a:pathLst>
                    <a:path extrusionOk="0" h="3556" w="3695">
                      <a:moveTo>
                        <a:pt x="1919" y="0"/>
                      </a:moveTo>
                      <a:cubicBezTo>
                        <a:pt x="1456" y="0"/>
                        <a:pt x="1001" y="181"/>
                        <a:pt x="661" y="521"/>
                      </a:cubicBezTo>
                      <a:cubicBezTo>
                        <a:pt x="153" y="1030"/>
                        <a:pt x="1" y="1793"/>
                        <a:pt x="276" y="2457"/>
                      </a:cubicBezTo>
                      <a:cubicBezTo>
                        <a:pt x="551" y="3121"/>
                        <a:pt x="1198" y="3555"/>
                        <a:pt x="1918" y="3555"/>
                      </a:cubicBezTo>
                      <a:cubicBezTo>
                        <a:pt x="2899" y="3555"/>
                        <a:pt x="3694" y="2759"/>
                        <a:pt x="3694" y="1778"/>
                      </a:cubicBezTo>
                      <a:cubicBezTo>
                        <a:pt x="3694" y="1059"/>
                        <a:pt x="3261" y="411"/>
                        <a:pt x="2598" y="136"/>
                      </a:cubicBezTo>
                      <a:cubicBezTo>
                        <a:pt x="2378" y="45"/>
                        <a:pt x="2147" y="0"/>
                        <a:pt x="191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9" name="Google Shape;679;p31"/>
                <p:cNvSpPr/>
                <p:nvPr/>
              </p:nvSpPr>
              <p:spPr>
                <a:xfrm>
                  <a:off x="8361656" y="2929018"/>
                  <a:ext cx="81851" cy="81812"/>
                </a:xfrm>
                <a:custGeom>
                  <a:rect b="b" l="l" r="r" t="t"/>
                  <a:pathLst>
                    <a:path extrusionOk="0" h="4155" w="4157">
                      <a:moveTo>
                        <a:pt x="2079" y="600"/>
                      </a:moveTo>
                      <a:cubicBezTo>
                        <a:pt x="2894" y="603"/>
                        <a:pt x="3554" y="1263"/>
                        <a:pt x="3555" y="2078"/>
                      </a:cubicBezTo>
                      <a:cubicBezTo>
                        <a:pt x="3555" y="2675"/>
                        <a:pt x="3195" y="3214"/>
                        <a:pt x="2643" y="3442"/>
                      </a:cubicBezTo>
                      <a:cubicBezTo>
                        <a:pt x="2461" y="3518"/>
                        <a:pt x="2269" y="3554"/>
                        <a:pt x="2079" y="3554"/>
                      </a:cubicBezTo>
                      <a:cubicBezTo>
                        <a:pt x="1694" y="3554"/>
                        <a:pt x="1316" y="3404"/>
                        <a:pt x="1033" y="3121"/>
                      </a:cubicBezTo>
                      <a:cubicBezTo>
                        <a:pt x="611" y="2699"/>
                        <a:pt x="486" y="2064"/>
                        <a:pt x="714" y="1512"/>
                      </a:cubicBezTo>
                      <a:cubicBezTo>
                        <a:pt x="943" y="961"/>
                        <a:pt x="1482" y="600"/>
                        <a:pt x="2079" y="600"/>
                      </a:cubicBezTo>
                      <a:close/>
                      <a:moveTo>
                        <a:pt x="2079" y="0"/>
                      </a:moveTo>
                      <a:cubicBezTo>
                        <a:pt x="933" y="0"/>
                        <a:pt x="1" y="932"/>
                        <a:pt x="1" y="2078"/>
                      </a:cubicBezTo>
                      <a:cubicBezTo>
                        <a:pt x="1" y="3223"/>
                        <a:pt x="933" y="4155"/>
                        <a:pt x="2079" y="4155"/>
                      </a:cubicBezTo>
                      <a:cubicBezTo>
                        <a:pt x="3223" y="4155"/>
                        <a:pt x="4156" y="3223"/>
                        <a:pt x="4156" y="2078"/>
                      </a:cubicBezTo>
                      <a:cubicBezTo>
                        <a:pt x="4156" y="932"/>
                        <a:pt x="3224" y="0"/>
                        <a:pt x="207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0" name="Google Shape;680;p31"/>
                <p:cNvSpPr/>
                <p:nvPr/>
              </p:nvSpPr>
              <p:spPr>
                <a:xfrm>
                  <a:off x="7237948" y="3269813"/>
                  <a:ext cx="69978" cy="70018"/>
                </a:xfrm>
                <a:custGeom>
                  <a:rect b="b" l="l" r="r" t="t"/>
                  <a:pathLst>
                    <a:path extrusionOk="0" h="3556" w="3554">
                      <a:moveTo>
                        <a:pt x="1777" y="1"/>
                      </a:moveTo>
                      <a:cubicBezTo>
                        <a:pt x="796" y="1"/>
                        <a:pt x="1" y="796"/>
                        <a:pt x="1" y="1778"/>
                      </a:cubicBezTo>
                      <a:cubicBezTo>
                        <a:pt x="1" y="2760"/>
                        <a:pt x="796" y="3555"/>
                        <a:pt x="1777" y="3555"/>
                      </a:cubicBezTo>
                      <a:cubicBezTo>
                        <a:pt x="2758" y="3555"/>
                        <a:pt x="3554" y="2760"/>
                        <a:pt x="3554" y="1778"/>
                      </a:cubicBezTo>
                      <a:cubicBezTo>
                        <a:pt x="3554" y="796"/>
                        <a:pt x="2758" y="1"/>
                        <a:pt x="1777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1" name="Google Shape;681;p31"/>
                <p:cNvSpPr/>
                <p:nvPr/>
              </p:nvSpPr>
              <p:spPr>
                <a:xfrm>
                  <a:off x="7232021" y="3263906"/>
                  <a:ext cx="81851" cy="81832"/>
                </a:xfrm>
                <a:custGeom>
                  <a:rect b="b" l="l" r="r" t="t"/>
                  <a:pathLst>
                    <a:path extrusionOk="0" h="4156" w="4157">
                      <a:moveTo>
                        <a:pt x="2078" y="602"/>
                      </a:moveTo>
                      <a:cubicBezTo>
                        <a:pt x="2893" y="603"/>
                        <a:pt x="3554" y="1263"/>
                        <a:pt x="3555" y="2078"/>
                      </a:cubicBezTo>
                      <a:cubicBezTo>
                        <a:pt x="3555" y="2675"/>
                        <a:pt x="3196" y="3214"/>
                        <a:pt x="2643" y="3443"/>
                      </a:cubicBezTo>
                      <a:cubicBezTo>
                        <a:pt x="2461" y="3518"/>
                        <a:pt x="2269" y="3555"/>
                        <a:pt x="2079" y="3555"/>
                      </a:cubicBezTo>
                      <a:cubicBezTo>
                        <a:pt x="1695" y="3555"/>
                        <a:pt x="1317" y="3405"/>
                        <a:pt x="1034" y="3122"/>
                      </a:cubicBezTo>
                      <a:cubicBezTo>
                        <a:pt x="612" y="2700"/>
                        <a:pt x="485" y="2065"/>
                        <a:pt x="714" y="1512"/>
                      </a:cubicBezTo>
                      <a:cubicBezTo>
                        <a:pt x="943" y="961"/>
                        <a:pt x="1481" y="602"/>
                        <a:pt x="2078" y="602"/>
                      </a:cubicBezTo>
                      <a:close/>
                      <a:moveTo>
                        <a:pt x="2078" y="1"/>
                      </a:moveTo>
                      <a:cubicBezTo>
                        <a:pt x="932" y="1"/>
                        <a:pt x="0" y="933"/>
                        <a:pt x="0" y="2078"/>
                      </a:cubicBezTo>
                      <a:cubicBezTo>
                        <a:pt x="0" y="3223"/>
                        <a:pt x="932" y="4155"/>
                        <a:pt x="2078" y="4155"/>
                      </a:cubicBezTo>
                      <a:cubicBezTo>
                        <a:pt x="3224" y="4155"/>
                        <a:pt x="4156" y="3224"/>
                        <a:pt x="4156" y="2078"/>
                      </a:cubicBezTo>
                      <a:cubicBezTo>
                        <a:pt x="4156" y="933"/>
                        <a:pt x="3224" y="1"/>
                        <a:pt x="2078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2" name="Google Shape;682;p31"/>
                <p:cNvSpPr/>
                <p:nvPr/>
              </p:nvSpPr>
              <p:spPr>
                <a:xfrm>
                  <a:off x="7697808" y="3169847"/>
                  <a:ext cx="69978" cy="70018"/>
                </a:xfrm>
                <a:custGeom>
                  <a:rect b="b" l="l" r="r" t="t"/>
                  <a:pathLst>
                    <a:path extrusionOk="0" h="3556" w="3554">
                      <a:moveTo>
                        <a:pt x="1777" y="1"/>
                      </a:moveTo>
                      <a:cubicBezTo>
                        <a:pt x="796" y="1"/>
                        <a:pt x="1" y="796"/>
                        <a:pt x="1" y="1778"/>
                      </a:cubicBezTo>
                      <a:cubicBezTo>
                        <a:pt x="1" y="2760"/>
                        <a:pt x="796" y="3555"/>
                        <a:pt x="1777" y="3555"/>
                      </a:cubicBezTo>
                      <a:cubicBezTo>
                        <a:pt x="2758" y="3555"/>
                        <a:pt x="3554" y="2760"/>
                        <a:pt x="3554" y="1778"/>
                      </a:cubicBezTo>
                      <a:cubicBezTo>
                        <a:pt x="3554" y="796"/>
                        <a:pt x="2758" y="1"/>
                        <a:pt x="1777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3" name="Google Shape;683;p31"/>
                <p:cNvSpPr/>
                <p:nvPr/>
              </p:nvSpPr>
              <p:spPr>
                <a:xfrm>
                  <a:off x="7691881" y="3163940"/>
                  <a:ext cx="81851" cy="81832"/>
                </a:xfrm>
                <a:custGeom>
                  <a:rect b="b" l="l" r="r" t="t"/>
                  <a:pathLst>
                    <a:path extrusionOk="0" h="4156" w="4157">
                      <a:moveTo>
                        <a:pt x="2078" y="602"/>
                      </a:moveTo>
                      <a:cubicBezTo>
                        <a:pt x="2893" y="603"/>
                        <a:pt x="3554" y="1263"/>
                        <a:pt x="3555" y="2078"/>
                      </a:cubicBezTo>
                      <a:cubicBezTo>
                        <a:pt x="3555" y="2676"/>
                        <a:pt x="3195" y="3214"/>
                        <a:pt x="2643" y="3441"/>
                      </a:cubicBezTo>
                      <a:cubicBezTo>
                        <a:pt x="2461" y="3517"/>
                        <a:pt x="2269" y="3554"/>
                        <a:pt x="2079" y="3554"/>
                      </a:cubicBezTo>
                      <a:cubicBezTo>
                        <a:pt x="1695" y="3554"/>
                        <a:pt x="1317" y="3404"/>
                        <a:pt x="1034" y="3121"/>
                      </a:cubicBezTo>
                      <a:cubicBezTo>
                        <a:pt x="612" y="2699"/>
                        <a:pt x="485" y="2065"/>
                        <a:pt x="714" y="1512"/>
                      </a:cubicBezTo>
                      <a:cubicBezTo>
                        <a:pt x="943" y="961"/>
                        <a:pt x="1481" y="602"/>
                        <a:pt x="2078" y="602"/>
                      </a:cubicBezTo>
                      <a:close/>
                      <a:moveTo>
                        <a:pt x="2078" y="1"/>
                      </a:moveTo>
                      <a:cubicBezTo>
                        <a:pt x="932" y="1"/>
                        <a:pt x="0" y="933"/>
                        <a:pt x="0" y="2078"/>
                      </a:cubicBezTo>
                      <a:cubicBezTo>
                        <a:pt x="0" y="3223"/>
                        <a:pt x="932" y="4155"/>
                        <a:pt x="2078" y="4155"/>
                      </a:cubicBezTo>
                      <a:cubicBezTo>
                        <a:pt x="3224" y="4155"/>
                        <a:pt x="4156" y="3223"/>
                        <a:pt x="4156" y="2078"/>
                      </a:cubicBezTo>
                      <a:cubicBezTo>
                        <a:pt x="4156" y="933"/>
                        <a:pt x="3224" y="1"/>
                        <a:pt x="2078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84" name="Google Shape;684;p31"/>
              <p:cNvGrpSpPr/>
              <p:nvPr/>
            </p:nvGrpSpPr>
            <p:grpSpPr>
              <a:xfrm>
                <a:off x="4866130" y="1597718"/>
                <a:ext cx="618424" cy="1349710"/>
                <a:chOff x="4866130" y="1597718"/>
                <a:chExt cx="618424" cy="1349710"/>
              </a:xfrm>
            </p:grpSpPr>
            <p:sp>
              <p:nvSpPr>
                <p:cNvPr id="685" name="Google Shape;685;p31"/>
                <p:cNvSpPr/>
                <p:nvPr/>
              </p:nvSpPr>
              <p:spPr>
                <a:xfrm>
                  <a:off x="5368540" y="2095718"/>
                  <a:ext cx="116013" cy="71238"/>
                </a:xfrm>
                <a:custGeom>
                  <a:rect b="b" l="l" r="r" t="t"/>
                  <a:pathLst>
                    <a:path extrusionOk="0" h="3618" w="5892">
                      <a:moveTo>
                        <a:pt x="5549" y="1"/>
                      </a:moveTo>
                      <a:cubicBezTo>
                        <a:pt x="5499" y="1"/>
                        <a:pt x="5448" y="13"/>
                        <a:pt x="5401" y="40"/>
                      </a:cubicBezTo>
                      <a:lnTo>
                        <a:pt x="176" y="3057"/>
                      </a:lnTo>
                      <a:cubicBezTo>
                        <a:pt x="57" y="3125"/>
                        <a:pt x="0" y="3264"/>
                        <a:pt x="36" y="3395"/>
                      </a:cubicBezTo>
                      <a:cubicBezTo>
                        <a:pt x="70" y="3526"/>
                        <a:pt x="189" y="3617"/>
                        <a:pt x="324" y="3617"/>
                      </a:cubicBezTo>
                      <a:cubicBezTo>
                        <a:pt x="325" y="3617"/>
                        <a:pt x="326" y="3617"/>
                        <a:pt x="327" y="3617"/>
                      </a:cubicBezTo>
                      <a:cubicBezTo>
                        <a:pt x="379" y="3617"/>
                        <a:pt x="431" y="3604"/>
                        <a:pt x="476" y="3578"/>
                      </a:cubicBezTo>
                      <a:lnTo>
                        <a:pt x="5702" y="560"/>
                      </a:lnTo>
                      <a:cubicBezTo>
                        <a:pt x="5845" y="476"/>
                        <a:pt x="5892" y="294"/>
                        <a:pt x="5810" y="151"/>
                      </a:cubicBezTo>
                      <a:cubicBezTo>
                        <a:pt x="5754" y="55"/>
                        <a:pt x="5653" y="1"/>
                        <a:pt x="554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6" name="Google Shape;686;p31"/>
                <p:cNvSpPr/>
                <p:nvPr/>
              </p:nvSpPr>
              <p:spPr>
                <a:xfrm>
                  <a:off x="4866957" y="1921048"/>
                  <a:ext cx="616829" cy="710396"/>
                </a:xfrm>
                <a:custGeom>
                  <a:rect b="b" l="l" r="r" t="t"/>
                  <a:pathLst>
                    <a:path extrusionOk="0" h="36079" w="31327">
                      <a:moveTo>
                        <a:pt x="15663" y="648"/>
                      </a:moveTo>
                      <a:lnTo>
                        <a:pt x="30726" y="9345"/>
                      </a:lnTo>
                      <a:lnTo>
                        <a:pt x="30726" y="26736"/>
                      </a:lnTo>
                      <a:lnTo>
                        <a:pt x="15663" y="35433"/>
                      </a:lnTo>
                      <a:lnTo>
                        <a:pt x="602" y="26736"/>
                      </a:lnTo>
                      <a:lnTo>
                        <a:pt x="602" y="9345"/>
                      </a:lnTo>
                      <a:lnTo>
                        <a:pt x="15663" y="648"/>
                      </a:lnTo>
                      <a:close/>
                      <a:moveTo>
                        <a:pt x="15663" y="1"/>
                      </a:moveTo>
                      <a:cubicBezTo>
                        <a:pt x="15612" y="1"/>
                        <a:pt x="15560" y="14"/>
                        <a:pt x="15514" y="41"/>
                      </a:cubicBezTo>
                      <a:lnTo>
                        <a:pt x="151" y="8911"/>
                      </a:lnTo>
                      <a:cubicBezTo>
                        <a:pt x="58" y="8964"/>
                        <a:pt x="1" y="9064"/>
                        <a:pt x="1" y="9171"/>
                      </a:cubicBezTo>
                      <a:lnTo>
                        <a:pt x="1" y="26910"/>
                      </a:lnTo>
                      <a:cubicBezTo>
                        <a:pt x="1" y="27017"/>
                        <a:pt x="58" y="27117"/>
                        <a:pt x="151" y="27170"/>
                      </a:cubicBezTo>
                      <a:lnTo>
                        <a:pt x="15514" y="36039"/>
                      </a:lnTo>
                      <a:cubicBezTo>
                        <a:pt x="15559" y="36065"/>
                        <a:pt x="15611" y="36079"/>
                        <a:pt x="15663" y="36079"/>
                      </a:cubicBezTo>
                      <a:cubicBezTo>
                        <a:pt x="15717" y="36079"/>
                        <a:pt x="15768" y="36066"/>
                        <a:pt x="15814" y="36040"/>
                      </a:cubicBezTo>
                      <a:lnTo>
                        <a:pt x="31176" y="27170"/>
                      </a:lnTo>
                      <a:cubicBezTo>
                        <a:pt x="31269" y="27117"/>
                        <a:pt x="31327" y="27017"/>
                        <a:pt x="31327" y="26910"/>
                      </a:cubicBezTo>
                      <a:lnTo>
                        <a:pt x="31327" y="9171"/>
                      </a:lnTo>
                      <a:cubicBezTo>
                        <a:pt x="31327" y="9064"/>
                        <a:pt x="31269" y="8964"/>
                        <a:pt x="31176" y="8911"/>
                      </a:cubicBezTo>
                      <a:lnTo>
                        <a:pt x="15814" y="41"/>
                      </a:lnTo>
                      <a:cubicBezTo>
                        <a:pt x="15767" y="14"/>
                        <a:pt x="15715" y="1"/>
                        <a:pt x="15663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7" name="Google Shape;687;p31"/>
                <p:cNvSpPr/>
                <p:nvPr/>
              </p:nvSpPr>
              <p:spPr>
                <a:xfrm>
                  <a:off x="4969837" y="2039877"/>
                  <a:ext cx="411048" cy="472777"/>
                </a:xfrm>
                <a:custGeom>
                  <a:rect b="b" l="l" r="r" t="t"/>
                  <a:pathLst>
                    <a:path extrusionOk="0" h="24011" w="20876">
                      <a:moveTo>
                        <a:pt x="10438" y="648"/>
                      </a:moveTo>
                      <a:lnTo>
                        <a:pt x="20274" y="6326"/>
                      </a:lnTo>
                      <a:lnTo>
                        <a:pt x="20274" y="17684"/>
                      </a:lnTo>
                      <a:lnTo>
                        <a:pt x="10438" y="23363"/>
                      </a:lnTo>
                      <a:lnTo>
                        <a:pt x="602" y="17684"/>
                      </a:lnTo>
                      <a:lnTo>
                        <a:pt x="602" y="6326"/>
                      </a:lnTo>
                      <a:lnTo>
                        <a:pt x="10438" y="648"/>
                      </a:lnTo>
                      <a:close/>
                      <a:moveTo>
                        <a:pt x="10438" y="0"/>
                      </a:moveTo>
                      <a:cubicBezTo>
                        <a:pt x="10387" y="0"/>
                        <a:pt x="10335" y="14"/>
                        <a:pt x="10289" y="41"/>
                      </a:cubicBezTo>
                      <a:lnTo>
                        <a:pt x="152" y="5893"/>
                      </a:lnTo>
                      <a:cubicBezTo>
                        <a:pt x="59" y="5947"/>
                        <a:pt x="1" y="6045"/>
                        <a:pt x="2" y="6153"/>
                      </a:cubicBezTo>
                      <a:lnTo>
                        <a:pt x="2" y="17858"/>
                      </a:lnTo>
                      <a:cubicBezTo>
                        <a:pt x="1" y="17965"/>
                        <a:pt x="59" y="18064"/>
                        <a:pt x="152" y="18117"/>
                      </a:cubicBezTo>
                      <a:lnTo>
                        <a:pt x="10289" y="23970"/>
                      </a:lnTo>
                      <a:cubicBezTo>
                        <a:pt x="10334" y="23997"/>
                        <a:pt x="10386" y="24010"/>
                        <a:pt x="10438" y="24010"/>
                      </a:cubicBezTo>
                      <a:cubicBezTo>
                        <a:pt x="10492" y="24010"/>
                        <a:pt x="10543" y="23997"/>
                        <a:pt x="10589" y="23970"/>
                      </a:cubicBezTo>
                      <a:lnTo>
                        <a:pt x="20725" y="18117"/>
                      </a:lnTo>
                      <a:cubicBezTo>
                        <a:pt x="20819" y="18064"/>
                        <a:pt x="20876" y="17965"/>
                        <a:pt x="20876" y="17858"/>
                      </a:cubicBezTo>
                      <a:lnTo>
                        <a:pt x="20876" y="6153"/>
                      </a:lnTo>
                      <a:cubicBezTo>
                        <a:pt x="20876" y="6045"/>
                        <a:pt x="20819" y="5947"/>
                        <a:pt x="20725" y="5893"/>
                      </a:cubicBezTo>
                      <a:lnTo>
                        <a:pt x="10589" y="41"/>
                      </a:lnTo>
                      <a:cubicBezTo>
                        <a:pt x="10542" y="14"/>
                        <a:pt x="10490" y="0"/>
                        <a:pt x="10438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8" name="Google Shape;688;p31"/>
                <p:cNvSpPr/>
                <p:nvPr/>
              </p:nvSpPr>
              <p:spPr>
                <a:xfrm>
                  <a:off x="5169454" y="1661730"/>
                  <a:ext cx="11853" cy="271171"/>
                </a:xfrm>
                <a:custGeom>
                  <a:rect b="b" l="l" r="r" t="t"/>
                  <a:pathLst>
                    <a:path extrusionOk="0" h="13772" w="602">
                      <a:moveTo>
                        <a:pt x="300" y="0"/>
                      </a:moveTo>
                      <a:cubicBezTo>
                        <a:pt x="137" y="0"/>
                        <a:pt x="4" y="131"/>
                        <a:pt x="0" y="294"/>
                      </a:cubicBezTo>
                      <a:lnTo>
                        <a:pt x="0" y="13472"/>
                      </a:lnTo>
                      <a:cubicBezTo>
                        <a:pt x="0" y="13638"/>
                        <a:pt x="134" y="13772"/>
                        <a:pt x="300" y="13772"/>
                      </a:cubicBezTo>
                      <a:cubicBezTo>
                        <a:pt x="466" y="13772"/>
                        <a:pt x="600" y="13638"/>
                        <a:pt x="601" y="13472"/>
                      </a:cubicBezTo>
                      <a:lnTo>
                        <a:pt x="601" y="294"/>
                      </a:lnTo>
                      <a:cubicBezTo>
                        <a:pt x="598" y="131"/>
                        <a:pt x="464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9" name="Google Shape;689;p31"/>
                <p:cNvSpPr/>
                <p:nvPr/>
              </p:nvSpPr>
              <p:spPr>
                <a:xfrm>
                  <a:off x="5124325" y="1603625"/>
                  <a:ext cx="102093" cy="102093"/>
                </a:xfrm>
                <a:custGeom>
                  <a:rect b="b" l="l" r="r" t="t"/>
                  <a:pathLst>
                    <a:path extrusionOk="0" h="5185" w="5185">
                      <a:moveTo>
                        <a:pt x="2592" y="0"/>
                      </a:moveTo>
                      <a:cubicBezTo>
                        <a:pt x="1161" y="0"/>
                        <a:pt x="0" y="1161"/>
                        <a:pt x="0" y="2592"/>
                      </a:cubicBezTo>
                      <a:cubicBezTo>
                        <a:pt x="0" y="4023"/>
                        <a:pt x="1161" y="5184"/>
                        <a:pt x="2592" y="5184"/>
                      </a:cubicBezTo>
                      <a:cubicBezTo>
                        <a:pt x="4023" y="5184"/>
                        <a:pt x="5184" y="4023"/>
                        <a:pt x="5184" y="2592"/>
                      </a:cubicBezTo>
                      <a:cubicBezTo>
                        <a:pt x="5184" y="1161"/>
                        <a:pt x="4023" y="0"/>
                        <a:pt x="259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0" name="Google Shape;690;p31"/>
                <p:cNvSpPr/>
                <p:nvPr/>
              </p:nvSpPr>
              <p:spPr>
                <a:xfrm>
                  <a:off x="5118418" y="1597718"/>
                  <a:ext cx="113926" cy="113926"/>
                </a:xfrm>
                <a:custGeom>
                  <a:rect b="b" l="l" r="r" t="t"/>
                  <a:pathLst>
                    <a:path extrusionOk="0" h="5786" w="5786">
                      <a:moveTo>
                        <a:pt x="2892" y="602"/>
                      </a:moveTo>
                      <a:cubicBezTo>
                        <a:pt x="4156" y="602"/>
                        <a:pt x="5184" y="1629"/>
                        <a:pt x="5184" y="2893"/>
                      </a:cubicBezTo>
                      <a:cubicBezTo>
                        <a:pt x="5184" y="4156"/>
                        <a:pt x="4156" y="5184"/>
                        <a:pt x="2892" y="5184"/>
                      </a:cubicBezTo>
                      <a:cubicBezTo>
                        <a:pt x="1630" y="5184"/>
                        <a:pt x="602" y="4156"/>
                        <a:pt x="602" y="2893"/>
                      </a:cubicBezTo>
                      <a:cubicBezTo>
                        <a:pt x="602" y="1629"/>
                        <a:pt x="1630" y="602"/>
                        <a:pt x="2892" y="602"/>
                      </a:cubicBezTo>
                      <a:close/>
                      <a:moveTo>
                        <a:pt x="2892" y="0"/>
                      </a:moveTo>
                      <a:cubicBezTo>
                        <a:pt x="1298" y="0"/>
                        <a:pt x="0" y="1299"/>
                        <a:pt x="0" y="2893"/>
                      </a:cubicBezTo>
                      <a:cubicBezTo>
                        <a:pt x="0" y="4488"/>
                        <a:pt x="1298" y="5785"/>
                        <a:pt x="2892" y="5785"/>
                      </a:cubicBezTo>
                      <a:cubicBezTo>
                        <a:pt x="4487" y="5785"/>
                        <a:pt x="5785" y="4488"/>
                        <a:pt x="5785" y="2893"/>
                      </a:cubicBezTo>
                      <a:cubicBezTo>
                        <a:pt x="5785" y="1298"/>
                        <a:pt x="4487" y="0"/>
                        <a:pt x="289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1" name="Google Shape;691;p31"/>
                <p:cNvSpPr/>
                <p:nvPr/>
              </p:nvSpPr>
              <p:spPr>
                <a:xfrm>
                  <a:off x="5169375" y="2612108"/>
                  <a:ext cx="11991" cy="271427"/>
                </a:xfrm>
                <a:custGeom>
                  <a:rect b="b" l="l" r="r" t="t"/>
                  <a:pathLst>
                    <a:path extrusionOk="0" h="13785" w="609">
                      <a:moveTo>
                        <a:pt x="304" y="0"/>
                      </a:moveTo>
                      <a:cubicBezTo>
                        <a:pt x="136" y="0"/>
                        <a:pt x="1" y="139"/>
                        <a:pt x="4" y="307"/>
                      </a:cubicBezTo>
                      <a:lnTo>
                        <a:pt x="4" y="13485"/>
                      </a:lnTo>
                      <a:cubicBezTo>
                        <a:pt x="4" y="13651"/>
                        <a:pt x="138" y="13785"/>
                        <a:pt x="304" y="13785"/>
                      </a:cubicBezTo>
                      <a:cubicBezTo>
                        <a:pt x="470" y="13785"/>
                        <a:pt x="605" y="13651"/>
                        <a:pt x="605" y="13485"/>
                      </a:cubicBezTo>
                      <a:lnTo>
                        <a:pt x="605" y="307"/>
                      </a:lnTo>
                      <a:cubicBezTo>
                        <a:pt x="609" y="139"/>
                        <a:pt x="473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2" name="Google Shape;692;p31"/>
                <p:cNvSpPr/>
                <p:nvPr/>
              </p:nvSpPr>
              <p:spPr>
                <a:xfrm>
                  <a:off x="5124325" y="2839409"/>
                  <a:ext cx="106090" cy="102093"/>
                </a:xfrm>
                <a:custGeom>
                  <a:rect b="b" l="l" r="r" t="t"/>
                  <a:pathLst>
                    <a:path extrusionOk="0" h="5185" w="5388">
                      <a:moveTo>
                        <a:pt x="2592" y="1"/>
                      </a:moveTo>
                      <a:cubicBezTo>
                        <a:pt x="1161" y="1"/>
                        <a:pt x="0" y="1162"/>
                        <a:pt x="0" y="2593"/>
                      </a:cubicBezTo>
                      <a:cubicBezTo>
                        <a:pt x="0" y="3641"/>
                        <a:pt x="632" y="4586"/>
                        <a:pt x="1601" y="4988"/>
                      </a:cubicBezTo>
                      <a:cubicBezTo>
                        <a:pt x="1921" y="5120"/>
                        <a:pt x="2258" y="5185"/>
                        <a:pt x="2591" y="5185"/>
                      </a:cubicBezTo>
                      <a:cubicBezTo>
                        <a:pt x="3266" y="5185"/>
                        <a:pt x="3929" y="4922"/>
                        <a:pt x="4425" y="4426"/>
                      </a:cubicBezTo>
                      <a:cubicBezTo>
                        <a:pt x="5166" y="3685"/>
                        <a:pt x="5388" y="2569"/>
                        <a:pt x="4987" y="1602"/>
                      </a:cubicBezTo>
                      <a:cubicBezTo>
                        <a:pt x="4585" y="633"/>
                        <a:pt x="3640" y="1"/>
                        <a:pt x="2592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3" name="Google Shape;693;p31"/>
                <p:cNvSpPr/>
                <p:nvPr/>
              </p:nvSpPr>
              <p:spPr>
                <a:xfrm>
                  <a:off x="5118418" y="2833502"/>
                  <a:ext cx="113926" cy="113926"/>
                </a:xfrm>
                <a:custGeom>
                  <a:rect b="b" l="l" r="r" t="t"/>
                  <a:pathLst>
                    <a:path extrusionOk="0" h="5786" w="5786">
                      <a:moveTo>
                        <a:pt x="2892" y="602"/>
                      </a:moveTo>
                      <a:cubicBezTo>
                        <a:pt x="4156" y="602"/>
                        <a:pt x="5184" y="1629"/>
                        <a:pt x="5184" y="2893"/>
                      </a:cubicBezTo>
                      <a:cubicBezTo>
                        <a:pt x="5184" y="4157"/>
                        <a:pt x="4156" y="5185"/>
                        <a:pt x="2892" y="5185"/>
                      </a:cubicBezTo>
                      <a:cubicBezTo>
                        <a:pt x="1630" y="5185"/>
                        <a:pt x="602" y="4157"/>
                        <a:pt x="602" y="2893"/>
                      </a:cubicBezTo>
                      <a:cubicBezTo>
                        <a:pt x="602" y="1629"/>
                        <a:pt x="1630" y="602"/>
                        <a:pt x="2892" y="602"/>
                      </a:cubicBezTo>
                      <a:close/>
                      <a:moveTo>
                        <a:pt x="2892" y="1"/>
                      </a:moveTo>
                      <a:cubicBezTo>
                        <a:pt x="1298" y="1"/>
                        <a:pt x="0" y="1298"/>
                        <a:pt x="0" y="2893"/>
                      </a:cubicBezTo>
                      <a:cubicBezTo>
                        <a:pt x="0" y="4487"/>
                        <a:pt x="1298" y="5786"/>
                        <a:pt x="2892" y="5786"/>
                      </a:cubicBezTo>
                      <a:cubicBezTo>
                        <a:pt x="4487" y="5786"/>
                        <a:pt x="5785" y="4487"/>
                        <a:pt x="5785" y="2893"/>
                      </a:cubicBezTo>
                      <a:cubicBezTo>
                        <a:pt x="5785" y="1298"/>
                        <a:pt x="4487" y="1"/>
                        <a:pt x="289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4" name="Google Shape;694;p31"/>
                <p:cNvSpPr/>
                <p:nvPr/>
              </p:nvSpPr>
              <p:spPr>
                <a:xfrm>
                  <a:off x="4866130" y="2095698"/>
                  <a:ext cx="116092" cy="71258"/>
                </a:xfrm>
                <a:custGeom>
                  <a:rect b="b" l="l" r="r" t="t"/>
                  <a:pathLst>
                    <a:path extrusionOk="0" h="3619" w="5896">
                      <a:moveTo>
                        <a:pt x="343" y="0"/>
                      </a:moveTo>
                      <a:cubicBezTo>
                        <a:pt x="240" y="0"/>
                        <a:pt x="139" y="54"/>
                        <a:pt x="83" y="151"/>
                      </a:cubicBezTo>
                      <a:cubicBezTo>
                        <a:pt x="0" y="295"/>
                        <a:pt x="49" y="478"/>
                        <a:pt x="193" y="561"/>
                      </a:cubicBezTo>
                      <a:lnTo>
                        <a:pt x="5419" y="3579"/>
                      </a:lnTo>
                      <a:cubicBezTo>
                        <a:pt x="5465" y="3605"/>
                        <a:pt x="5516" y="3618"/>
                        <a:pt x="5569" y="3618"/>
                      </a:cubicBezTo>
                      <a:cubicBezTo>
                        <a:pt x="5570" y="3618"/>
                        <a:pt x="5571" y="3618"/>
                        <a:pt x="5572" y="3618"/>
                      </a:cubicBezTo>
                      <a:cubicBezTo>
                        <a:pt x="5707" y="3618"/>
                        <a:pt x="5824" y="3527"/>
                        <a:pt x="5860" y="3396"/>
                      </a:cubicBezTo>
                      <a:cubicBezTo>
                        <a:pt x="5895" y="3265"/>
                        <a:pt x="5837" y="3126"/>
                        <a:pt x="5720" y="3058"/>
                      </a:cubicBezTo>
                      <a:lnTo>
                        <a:pt x="493" y="41"/>
                      </a:lnTo>
                      <a:cubicBezTo>
                        <a:pt x="446" y="13"/>
                        <a:pt x="394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5" name="Google Shape;695;p31"/>
                <p:cNvSpPr/>
                <p:nvPr/>
              </p:nvSpPr>
              <p:spPr>
                <a:xfrm>
                  <a:off x="4978048" y="2272061"/>
                  <a:ext cx="403704" cy="127079"/>
                </a:xfrm>
                <a:custGeom>
                  <a:rect b="b" l="l" r="r" t="t"/>
                  <a:pathLst>
                    <a:path extrusionOk="0" h="6454" w="20503">
                      <a:moveTo>
                        <a:pt x="10462" y="0"/>
                      </a:moveTo>
                      <a:cubicBezTo>
                        <a:pt x="10411" y="0"/>
                        <a:pt x="10359" y="13"/>
                        <a:pt x="10313" y="40"/>
                      </a:cubicBezTo>
                      <a:lnTo>
                        <a:pt x="176" y="5893"/>
                      </a:lnTo>
                      <a:cubicBezTo>
                        <a:pt x="58" y="5961"/>
                        <a:pt x="0" y="6100"/>
                        <a:pt x="36" y="6231"/>
                      </a:cubicBezTo>
                      <a:cubicBezTo>
                        <a:pt x="71" y="6362"/>
                        <a:pt x="190" y="6454"/>
                        <a:pt x="326" y="6454"/>
                      </a:cubicBezTo>
                      <a:cubicBezTo>
                        <a:pt x="380" y="6454"/>
                        <a:pt x="431" y="6440"/>
                        <a:pt x="476" y="6414"/>
                      </a:cubicBezTo>
                      <a:lnTo>
                        <a:pt x="10460" y="650"/>
                      </a:lnTo>
                      <a:lnTo>
                        <a:pt x="20004" y="6324"/>
                      </a:lnTo>
                      <a:cubicBezTo>
                        <a:pt x="20053" y="6353"/>
                        <a:pt x="20106" y="6367"/>
                        <a:pt x="20159" y="6367"/>
                      </a:cubicBezTo>
                      <a:cubicBezTo>
                        <a:pt x="20261" y="6367"/>
                        <a:pt x="20362" y="6315"/>
                        <a:pt x="20418" y="6220"/>
                      </a:cubicBezTo>
                      <a:cubicBezTo>
                        <a:pt x="20502" y="6076"/>
                        <a:pt x="20455" y="5892"/>
                        <a:pt x="20311" y="5807"/>
                      </a:cubicBezTo>
                      <a:lnTo>
                        <a:pt x="10616" y="43"/>
                      </a:lnTo>
                      <a:cubicBezTo>
                        <a:pt x="10569" y="14"/>
                        <a:pt x="10515" y="0"/>
                        <a:pt x="1046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6" name="Google Shape;696;p31"/>
                <p:cNvSpPr/>
                <p:nvPr/>
              </p:nvSpPr>
              <p:spPr>
                <a:xfrm>
                  <a:off x="5178059" y="2039739"/>
                  <a:ext cx="12011" cy="244176"/>
                </a:xfrm>
                <a:custGeom>
                  <a:rect b="b" l="l" r="r" t="t"/>
                  <a:pathLst>
                    <a:path extrusionOk="0" h="12401" w="610">
                      <a:moveTo>
                        <a:pt x="304" y="1"/>
                      </a:moveTo>
                      <a:cubicBezTo>
                        <a:pt x="136" y="1"/>
                        <a:pt x="1" y="139"/>
                        <a:pt x="4" y="308"/>
                      </a:cubicBezTo>
                      <a:lnTo>
                        <a:pt x="4" y="12099"/>
                      </a:lnTo>
                      <a:cubicBezTo>
                        <a:pt x="4" y="12265"/>
                        <a:pt x="138" y="12400"/>
                        <a:pt x="304" y="12400"/>
                      </a:cubicBezTo>
                      <a:cubicBezTo>
                        <a:pt x="470" y="12400"/>
                        <a:pt x="604" y="12265"/>
                        <a:pt x="605" y="12100"/>
                      </a:cubicBezTo>
                      <a:lnTo>
                        <a:pt x="605" y="308"/>
                      </a:lnTo>
                      <a:cubicBezTo>
                        <a:pt x="609" y="139"/>
                        <a:pt x="473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97" name="Google Shape;697;p31"/>
              <p:cNvGrpSpPr/>
              <p:nvPr/>
            </p:nvGrpSpPr>
            <p:grpSpPr>
              <a:xfrm>
                <a:off x="5312187" y="1140950"/>
                <a:ext cx="627501" cy="773285"/>
                <a:chOff x="5312187" y="1140950"/>
                <a:chExt cx="627501" cy="773285"/>
              </a:xfrm>
            </p:grpSpPr>
            <p:sp>
              <p:nvSpPr>
                <p:cNvPr id="698" name="Google Shape;698;p31"/>
                <p:cNvSpPr/>
                <p:nvPr/>
              </p:nvSpPr>
              <p:spPr>
                <a:xfrm>
                  <a:off x="5791166" y="1140969"/>
                  <a:ext cx="148404" cy="11853"/>
                </a:xfrm>
                <a:custGeom>
                  <a:rect b="b" l="l" r="r" t="t"/>
                  <a:pathLst>
                    <a:path extrusionOk="0" h="602" w="7537">
                      <a:moveTo>
                        <a:pt x="294" y="0"/>
                      </a:moveTo>
                      <a:cubicBezTo>
                        <a:pt x="131" y="4"/>
                        <a:pt x="0" y="136"/>
                        <a:pt x="0" y="300"/>
                      </a:cubicBezTo>
                      <a:cubicBezTo>
                        <a:pt x="0" y="464"/>
                        <a:pt x="131" y="596"/>
                        <a:pt x="294" y="601"/>
                      </a:cubicBezTo>
                      <a:lnTo>
                        <a:pt x="7242" y="601"/>
                      </a:lnTo>
                      <a:cubicBezTo>
                        <a:pt x="7406" y="596"/>
                        <a:pt x="7536" y="464"/>
                        <a:pt x="7536" y="300"/>
                      </a:cubicBezTo>
                      <a:cubicBezTo>
                        <a:pt x="7536" y="136"/>
                        <a:pt x="7406" y="4"/>
                        <a:pt x="724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9" name="Google Shape;699;p31"/>
                <p:cNvSpPr/>
                <p:nvPr/>
              </p:nvSpPr>
              <p:spPr>
                <a:xfrm>
                  <a:off x="5448875" y="1140950"/>
                  <a:ext cx="297142" cy="11873"/>
                </a:xfrm>
                <a:custGeom>
                  <a:rect b="b" l="l" r="r" t="t"/>
                  <a:pathLst>
                    <a:path extrusionOk="0" h="603" w="15091">
                      <a:moveTo>
                        <a:pt x="299" y="1"/>
                      </a:moveTo>
                      <a:cubicBezTo>
                        <a:pt x="134" y="1"/>
                        <a:pt x="0" y="136"/>
                        <a:pt x="0" y="301"/>
                      </a:cubicBezTo>
                      <a:cubicBezTo>
                        <a:pt x="0" y="467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7" y="602"/>
                      </a:cubicBezTo>
                      <a:lnTo>
                        <a:pt x="14783" y="602"/>
                      </a:lnTo>
                      <a:cubicBezTo>
                        <a:pt x="14785" y="602"/>
                        <a:pt x="14787" y="602"/>
                        <a:pt x="14789" y="602"/>
                      </a:cubicBezTo>
                      <a:cubicBezTo>
                        <a:pt x="14955" y="602"/>
                        <a:pt x="15090" y="467"/>
                        <a:pt x="15090" y="301"/>
                      </a:cubicBezTo>
                      <a:cubicBezTo>
                        <a:pt x="15090" y="136"/>
                        <a:pt x="14956" y="1"/>
                        <a:pt x="14792" y="1"/>
                      </a:cubicBezTo>
                      <a:cubicBezTo>
                        <a:pt x="14789" y="1"/>
                        <a:pt x="14786" y="1"/>
                        <a:pt x="14783" y="1"/>
                      </a:cubicBezTo>
                      <a:lnTo>
                        <a:pt x="307" y="1"/>
                      </a:lnTo>
                      <a:cubicBezTo>
                        <a:pt x="305" y="1"/>
                        <a:pt x="302" y="1"/>
                        <a:pt x="29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0" name="Google Shape;700;p31"/>
                <p:cNvSpPr/>
                <p:nvPr/>
              </p:nvSpPr>
              <p:spPr>
                <a:xfrm>
                  <a:off x="5312305" y="1140969"/>
                  <a:ext cx="85711" cy="11853"/>
                </a:xfrm>
                <a:custGeom>
                  <a:rect b="b" l="l" r="r" t="t"/>
                  <a:pathLst>
                    <a:path extrusionOk="0" h="602" w="4353">
                      <a:moveTo>
                        <a:pt x="294" y="0"/>
                      </a:moveTo>
                      <a:cubicBezTo>
                        <a:pt x="131" y="4"/>
                        <a:pt x="0" y="136"/>
                        <a:pt x="0" y="300"/>
                      </a:cubicBezTo>
                      <a:cubicBezTo>
                        <a:pt x="0" y="464"/>
                        <a:pt x="131" y="596"/>
                        <a:pt x="294" y="601"/>
                      </a:cubicBezTo>
                      <a:lnTo>
                        <a:pt x="4059" y="601"/>
                      </a:lnTo>
                      <a:cubicBezTo>
                        <a:pt x="4222" y="596"/>
                        <a:pt x="4353" y="464"/>
                        <a:pt x="4353" y="300"/>
                      </a:cubicBezTo>
                      <a:cubicBezTo>
                        <a:pt x="4353" y="136"/>
                        <a:pt x="4222" y="4"/>
                        <a:pt x="40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1" name="Google Shape;701;p31"/>
                <p:cNvSpPr/>
                <p:nvPr/>
              </p:nvSpPr>
              <p:spPr>
                <a:xfrm>
                  <a:off x="5568590" y="1198267"/>
                  <a:ext cx="370979" cy="11873"/>
                </a:xfrm>
                <a:custGeom>
                  <a:rect b="b" l="l" r="r" t="t"/>
                  <a:pathLst>
                    <a:path extrusionOk="0" h="603" w="18841">
                      <a:moveTo>
                        <a:pt x="301" y="1"/>
                      </a:moveTo>
                      <a:cubicBezTo>
                        <a:pt x="135" y="1"/>
                        <a:pt x="0" y="135"/>
                        <a:pt x="0" y="301"/>
                      </a:cubicBezTo>
                      <a:cubicBezTo>
                        <a:pt x="0" y="468"/>
                        <a:pt x="135" y="602"/>
                        <a:pt x="301" y="602"/>
                      </a:cubicBezTo>
                      <a:cubicBezTo>
                        <a:pt x="303" y="602"/>
                        <a:pt x="305" y="602"/>
                        <a:pt x="307" y="602"/>
                      </a:cubicBezTo>
                      <a:lnTo>
                        <a:pt x="18546" y="602"/>
                      </a:lnTo>
                      <a:cubicBezTo>
                        <a:pt x="18710" y="598"/>
                        <a:pt x="18840" y="464"/>
                        <a:pt x="18840" y="301"/>
                      </a:cubicBezTo>
                      <a:cubicBezTo>
                        <a:pt x="18840" y="138"/>
                        <a:pt x="18710" y="4"/>
                        <a:pt x="18546" y="1"/>
                      </a:cubicBezTo>
                      <a:lnTo>
                        <a:pt x="307" y="1"/>
                      </a:lnTo>
                      <a:cubicBezTo>
                        <a:pt x="305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2" name="Google Shape;702;p31"/>
                <p:cNvSpPr/>
                <p:nvPr/>
              </p:nvSpPr>
              <p:spPr>
                <a:xfrm>
                  <a:off x="5312325" y="1198267"/>
                  <a:ext cx="137259" cy="11873"/>
                </a:xfrm>
                <a:custGeom>
                  <a:rect b="b" l="l" r="r" t="t"/>
                  <a:pathLst>
                    <a:path extrusionOk="0" h="603" w="6971">
                      <a:moveTo>
                        <a:pt x="6669" y="1"/>
                      </a:moveTo>
                      <a:cubicBezTo>
                        <a:pt x="6667" y="1"/>
                        <a:pt x="6665" y="1"/>
                        <a:pt x="6663" y="1"/>
                      </a:cubicBezTo>
                      <a:lnTo>
                        <a:pt x="293" y="1"/>
                      </a:lnTo>
                      <a:cubicBezTo>
                        <a:pt x="131" y="4"/>
                        <a:pt x="0" y="138"/>
                        <a:pt x="0" y="301"/>
                      </a:cubicBezTo>
                      <a:cubicBezTo>
                        <a:pt x="0" y="464"/>
                        <a:pt x="131" y="598"/>
                        <a:pt x="293" y="602"/>
                      </a:cubicBezTo>
                      <a:lnTo>
                        <a:pt x="6663" y="602"/>
                      </a:lnTo>
                      <a:cubicBezTo>
                        <a:pt x="6665" y="602"/>
                        <a:pt x="6667" y="602"/>
                        <a:pt x="6669" y="602"/>
                      </a:cubicBezTo>
                      <a:cubicBezTo>
                        <a:pt x="6836" y="602"/>
                        <a:pt x="6971" y="468"/>
                        <a:pt x="6971" y="301"/>
                      </a:cubicBezTo>
                      <a:cubicBezTo>
                        <a:pt x="6971" y="135"/>
                        <a:pt x="6836" y="1"/>
                        <a:pt x="666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3" name="Google Shape;703;p31"/>
                <p:cNvSpPr/>
                <p:nvPr/>
              </p:nvSpPr>
              <p:spPr>
                <a:xfrm>
                  <a:off x="5865003" y="1263776"/>
                  <a:ext cx="74566" cy="11873"/>
                </a:xfrm>
                <a:custGeom>
                  <a:rect b="b" l="l" r="r" t="t"/>
                  <a:pathLst>
                    <a:path extrusionOk="0" h="603" w="3787">
                      <a:moveTo>
                        <a:pt x="299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8" y="602"/>
                      </a:cubicBezTo>
                      <a:lnTo>
                        <a:pt x="3492" y="602"/>
                      </a:lnTo>
                      <a:cubicBezTo>
                        <a:pt x="3656" y="597"/>
                        <a:pt x="3786" y="464"/>
                        <a:pt x="3786" y="301"/>
                      </a:cubicBezTo>
                      <a:cubicBezTo>
                        <a:pt x="3786" y="137"/>
                        <a:pt x="3656" y="4"/>
                        <a:pt x="3492" y="1"/>
                      </a:cubicBezTo>
                      <a:lnTo>
                        <a:pt x="308" y="1"/>
                      </a:lnTo>
                      <a:cubicBezTo>
                        <a:pt x="305" y="1"/>
                        <a:pt x="302" y="1"/>
                        <a:pt x="29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4" name="Google Shape;704;p31"/>
                <p:cNvSpPr/>
                <p:nvPr/>
              </p:nvSpPr>
              <p:spPr>
                <a:xfrm>
                  <a:off x="5688542" y="1263776"/>
                  <a:ext cx="137003" cy="11853"/>
                </a:xfrm>
                <a:custGeom>
                  <a:rect b="b" l="l" r="r" t="t"/>
                  <a:pathLst>
                    <a:path extrusionOk="0" h="602" w="6958">
                      <a:moveTo>
                        <a:pt x="294" y="1"/>
                      </a:moveTo>
                      <a:cubicBezTo>
                        <a:pt x="131" y="4"/>
                        <a:pt x="0" y="137"/>
                        <a:pt x="0" y="301"/>
                      </a:cubicBezTo>
                      <a:cubicBezTo>
                        <a:pt x="0" y="464"/>
                        <a:pt x="131" y="597"/>
                        <a:pt x="294" y="602"/>
                      </a:cubicBezTo>
                      <a:lnTo>
                        <a:pt x="6664" y="602"/>
                      </a:lnTo>
                      <a:cubicBezTo>
                        <a:pt x="6827" y="597"/>
                        <a:pt x="6958" y="464"/>
                        <a:pt x="6958" y="301"/>
                      </a:cubicBezTo>
                      <a:cubicBezTo>
                        <a:pt x="6958" y="137"/>
                        <a:pt x="6827" y="4"/>
                        <a:pt x="6664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5" name="Google Shape;705;p31"/>
                <p:cNvSpPr/>
                <p:nvPr/>
              </p:nvSpPr>
              <p:spPr>
                <a:xfrm>
                  <a:off x="5312325" y="1263776"/>
                  <a:ext cx="302576" cy="11873"/>
                </a:xfrm>
                <a:custGeom>
                  <a:rect b="b" l="l" r="r" t="t"/>
                  <a:pathLst>
                    <a:path extrusionOk="0" h="603" w="15367">
                      <a:moveTo>
                        <a:pt x="15068" y="1"/>
                      </a:moveTo>
                      <a:cubicBezTo>
                        <a:pt x="15065" y="1"/>
                        <a:pt x="15062" y="1"/>
                        <a:pt x="15059" y="1"/>
                      </a:cubicBezTo>
                      <a:lnTo>
                        <a:pt x="293" y="1"/>
                      </a:lnTo>
                      <a:cubicBezTo>
                        <a:pt x="131" y="4"/>
                        <a:pt x="0" y="137"/>
                        <a:pt x="0" y="301"/>
                      </a:cubicBezTo>
                      <a:cubicBezTo>
                        <a:pt x="0" y="464"/>
                        <a:pt x="131" y="597"/>
                        <a:pt x="293" y="602"/>
                      </a:cubicBezTo>
                      <a:lnTo>
                        <a:pt x="15059" y="602"/>
                      </a:lnTo>
                      <a:cubicBezTo>
                        <a:pt x="15062" y="602"/>
                        <a:pt x="15064" y="602"/>
                        <a:pt x="15066" y="602"/>
                      </a:cubicBezTo>
                      <a:cubicBezTo>
                        <a:pt x="15231" y="602"/>
                        <a:pt x="15366" y="467"/>
                        <a:pt x="15366" y="301"/>
                      </a:cubicBezTo>
                      <a:cubicBezTo>
                        <a:pt x="15366" y="135"/>
                        <a:pt x="15232" y="1"/>
                        <a:pt x="15068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6" name="Google Shape;706;p31"/>
                <p:cNvSpPr/>
                <p:nvPr/>
              </p:nvSpPr>
              <p:spPr>
                <a:xfrm>
                  <a:off x="5608600" y="1329265"/>
                  <a:ext cx="331087" cy="11853"/>
                </a:xfrm>
                <a:custGeom>
                  <a:rect b="b" l="l" r="r" t="t"/>
                  <a:pathLst>
                    <a:path extrusionOk="0" h="602" w="16815">
                      <a:moveTo>
                        <a:pt x="302" y="1"/>
                      </a:moveTo>
                      <a:cubicBezTo>
                        <a:pt x="136" y="1"/>
                        <a:pt x="1" y="136"/>
                        <a:pt x="1" y="302"/>
                      </a:cubicBezTo>
                      <a:cubicBezTo>
                        <a:pt x="1" y="468"/>
                        <a:pt x="136" y="602"/>
                        <a:pt x="302" y="602"/>
                      </a:cubicBezTo>
                      <a:lnTo>
                        <a:pt x="16514" y="602"/>
                      </a:lnTo>
                      <a:cubicBezTo>
                        <a:pt x="16680" y="602"/>
                        <a:pt x="16814" y="468"/>
                        <a:pt x="16814" y="302"/>
                      </a:cubicBezTo>
                      <a:cubicBezTo>
                        <a:pt x="16814" y="136"/>
                        <a:pt x="16680" y="1"/>
                        <a:pt x="16514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7" name="Google Shape;707;p31"/>
                <p:cNvSpPr/>
                <p:nvPr/>
              </p:nvSpPr>
              <p:spPr>
                <a:xfrm>
                  <a:off x="5312187" y="1329265"/>
                  <a:ext cx="239864" cy="11853"/>
                </a:xfrm>
                <a:custGeom>
                  <a:rect b="b" l="l" r="r" t="t"/>
                  <a:pathLst>
                    <a:path extrusionOk="0" h="602" w="12182">
                      <a:moveTo>
                        <a:pt x="300" y="1"/>
                      </a:moveTo>
                      <a:cubicBezTo>
                        <a:pt x="134" y="1"/>
                        <a:pt x="0" y="136"/>
                        <a:pt x="0" y="302"/>
                      </a:cubicBezTo>
                      <a:cubicBezTo>
                        <a:pt x="0" y="468"/>
                        <a:pt x="134" y="602"/>
                        <a:pt x="300" y="602"/>
                      </a:cubicBezTo>
                      <a:lnTo>
                        <a:pt x="11882" y="602"/>
                      </a:lnTo>
                      <a:cubicBezTo>
                        <a:pt x="12048" y="602"/>
                        <a:pt x="12182" y="468"/>
                        <a:pt x="12182" y="302"/>
                      </a:cubicBezTo>
                      <a:cubicBezTo>
                        <a:pt x="12182" y="136"/>
                        <a:pt x="12048" y="1"/>
                        <a:pt x="1188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8" name="Google Shape;708;p31"/>
                <p:cNvSpPr/>
                <p:nvPr/>
              </p:nvSpPr>
              <p:spPr>
                <a:xfrm>
                  <a:off x="5791166" y="1394773"/>
                  <a:ext cx="148404" cy="11853"/>
                </a:xfrm>
                <a:custGeom>
                  <a:rect b="b" l="l" r="r" t="t"/>
                  <a:pathLst>
                    <a:path extrusionOk="0" h="602" w="7537">
                      <a:moveTo>
                        <a:pt x="294" y="1"/>
                      </a:moveTo>
                      <a:cubicBezTo>
                        <a:pt x="131" y="4"/>
                        <a:pt x="0" y="137"/>
                        <a:pt x="0" y="300"/>
                      </a:cubicBezTo>
                      <a:cubicBezTo>
                        <a:pt x="0" y="464"/>
                        <a:pt x="131" y="598"/>
                        <a:pt x="294" y="602"/>
                      </a:cubicBezTo>
                      <a:lnTo>
                        <a:pt x="7242" y="602"/>
                      </a:lnTo>
                      <a:cubicBezTo>
                        <a:pt x="7406" y="598"/>
                        <a:pt x="7536" y="464"/>
                        <a:pt x="7536" y="300"/>
                      </a:cubicBezTo>
                      <a:cubicBezTo>
                        <a:pt x="7536" y="137"/>
                        <a:pt x="7406" y="4"/>
                        <a:pt x="72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9" name="Google Shape;709;p31"/>
                <p:cNvSpPr/>
                <p:nvPr/>
              </p:nvSpPr>
              <p:spPr>
                <a:xfrm>
                  <a:off x="5448875" y="1394773"/>
                  <a:ext cx="297142" cy="11853"/>
                </a:xfrm>
                <a:custGeom>
                  <a:rect b="b" l="l" r="r" t="t"/>
                  <a:pathLst>
                    <a:path extrusionOk="0" h="602" w="15091">
                      <a:moveTo>
                        <a:pt x="301" y="0"/>
                      </a:moveTo>
                      <a:cubicBezTo>
                        <a:pt x="135" y="0"/>
                        <a:pt x="0" y="134"/>
                        <a:pt x="0" y="300"/>
                      </a:cubicBezTo>
                      <a:cubicBezTo>
                        <a:pt x="0" y="467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7" y="602"/>
                      </a:cubicBezTo>
                      <a:lnTo>
                        <a:pt x="14783" y="602"/>
                      </a:lnTo>
                      <a:cubicBezTo>
                        <a:pt x="14785" y="602"/>
                        <a:pt x="14787" y="602"/>
                        <a:pt x="14789" y="602"/>
                      </a:cubicBezTo>
                      <a:cubicBezTo>
                        <a:pt x="14955" y="602"/>
                        <a:pt x="15090" y="467"/>
                        <a:pt x="15090" y="300"/>
                      </a:cubicBezTo>
                      <a:cubicBezTo>
                        <a:pt x="15090" y="134"/>
                        <a:pt x="14955" y="0"/>
                        <a:pt x="14789" y="0"/>
                      </a:cubicBezTo>
                      <a:cubicBezTo>
                        <a:pt x="14787" y="0"/>
                        <a:pt x="14785" y="0"/>
                        <a:pt x="14783" y="1"/>
                      </a:cubicBezTo>
                      <a:lnTo>
                        <a:pt x="307" y="1"/>
                      </a:lnTo>
                      <a:cubicBezTo>
                        <a:pt x="305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0" name="Google Shape;710;p31"/>
                <p:cNvSpPr/>
                <p:nvPr/>
              </p:nvSpPr>
              <p:spPr>
                <a:xfrm>
                  <a:off x="5312305" y="1394773"/>
                  <a:ext cx="85711" cy="11853"/>
                </a:xfrm>
                <a:custGeom>
                  <a:rect b="b" l="l" r="r" t="t"/>
                  <a:pathLst>
                    <a:path extrusionOk="0" h="602" w="4353">
                      <a:moveTo>
                        <a:pt x="294" y="1"/>
                      </a:moveTo>
                      <a:cubicBezTo>
                        <a:pt x="131" y="4"/>
                        <a:pt x="0" y="137"/>
                        <a:pt x="0" y="300"/>
                      </a:cubicBezTo>
                      <a:cubicBezTo>
                        <a:pt x="0" y="464"/>
                        <a:pt x="131" y="598"/>
                        <a:pt x="294" y="602"/>
                      </a:cubicBezTo>
                      <a:lnTo>
                        <a:pt x="4059" y="602"/>
                      </a:lnTo>
                      <a:cubicBezTo>
                        <a:pt x="4222" y="598"/>
                        <a:pt x="4353" y="464"/>
                        <a:pt x="4353" y="300"/>
                      </a:cubicBezTo>
                      <a:cubicBezTo>
                        <a:pt x="4353" y="137"/>
                        <a:pt x="4222" y="4"/>
                        <a:pt x="405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1" name="Google Shape;711;p31"/>
                <p:cNvSpPr/>
                <p:nvPr/>
              </p:nvSpPr>
              <p:spPr>
                <a:xfrm>
                  <a:off x="5568590" y="1452091"/>
                  <a:ext cx="370979" cy="11834"/>
                </a:xfrm>
                <a:custGeom>
                  <a:rect b="b" l="l" r="r" t="t"/>
                  <a:pathLst>
                    <a:path extrusionOk="0" h="601" w="18841">
                      <a:moveTo>
                        <a:pt x="299" y="0"/>
                      </a:moveTo>
                      <a:cubicBezTo>
                        <a:pt x="134" y="0"/>
                        <a:pt x="0" y="135"/>
                        <a:pt x="0" y="300"/>
                      </a:cubicBezTo>
                      <a:cubicBezTo>
                        <a:pt x="0" y="466"/>
                        <a:pt x="134" y="600"/>
                        <a:pt x="299" y="600"/>
                      </a:cubicBezTo>
                      <a:cubicBezTo>
                        <a:pt x="302" y="600"/>
                        <a:pt x="305" y="600"/>
                        <a:pt x="307" y="600"/>
                      </a:cubicBezTo>
                      <a:lnTo>
                        <a:pt x="18546" y="600"/>
                      </a:lnTo>
                      <a:cubicBezTo>
                        <a:pt x="18710" y="597"/>
                        <a:pt x="18840" y="464"/>
                        <a:pt x="18840" y="300"/>
                      </a:cubicBezTo>
                      <a:cubicBezTo>
                        <a:pt x="18840" y="137"/>
                        <a:pt x="18710" y="4"/>
                        <a:pt x="18546" y="0"/>
                      </a:cubicBezTo>
                      <a:lnTo>
                        <a:pt x="307" y="0"/>
                      </a:lnTo>
                      <a:cubicBezTo>
                        <a:pt x="305" y="0"/>
                        <a:pt x="302" y="0"/>
                        <a:pt x="29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2" name="Google Shape;712;p31"/>
                <p:cNvSpPr/>
                <p:nvPr/>
              </p:nvSpPr>
              <p:spPr>
                <a:xfrm>
                  <a:off x="5312325" y="1452091"/>
                  <a:ext cx="137259" cy="11834"/>
                </a:xfrm>
                <a:custGeom>
                  <a:rect b="b" l="l" r="r" t="t"/>
                  <a:pathLst>
                    <a:path extrusionOk="0" h="601" w="6971">
                      <a:moveTo>
                        <a:pt x="6671" y="0"/>
                      </a:moveTo>
                      <a:cubicBezTo>
                        <a:pt x="6668" y="0"/>
                        <a:pt x="6665" y="0"/>
                        <a:pt x="6663" y="0"/>
                      </a:cubicBezTo>
                      <a:lnTo>
                        <a:pt x="293" y="0"/>
                      </a:lnTo>
                      <a:cubicBezTo>
                        <a:pt x="131" y="4"/>
                        <a:pt x="0" y="137"/>
                        <a:pt x="0" y="300"/>
                      </a:cubicBezTo>
                      <a:cubicBezTo>
                        <a:pt x="0" y="464"/>
                        <a:pt x="131" y="597"/>
                        <a:pt x="293" y="600"/>
                      </a:cubicBezTo>
                      <a:lnTo>
                        <a:pt x="6663" y="600"/>
                      </a:lnTo>
                      <a:cubicBezTo>
                        <a:pt x="6665" y="600"/>
                        <a:pt x="6668" y="600"/>
                        <a:pt x="6671" y="600"/>
                      </a:cubicBezTo>
                      <a:cubicBezTo>
                        <a:pt x="6837" y="600"/>
                        <a:pt x="6971" y="466"/>
                        <a:pt x="6971" y="300"/>
                      </a:cubicBezTo>
                      <a:cubicBezTo>
                        <a:pt x="6971" y="135"/>
                        <a:pt x="6837" y="0"/>
                        <a:pt x="667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3" name="Google Shape;713;p31"/>
                <p:cNvSpPr/>
                <p:nvPr/>
              </p:nvSpPr>
              <p:spPr>
                <a:xfrm>
                  <a:off x="5865003" y="1517560"/>
                  <a:ext cx="74566" cy="11873"/>
                </a:xfrm>
                <a:custGeom>
                  <a:rect b="b" l="l" r="r" t="t"/>
                  <a:pathLst>
                    <a:path extrusionOk="0" h="603" w="3787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1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8" y="602"/>
                      </a:cubicBezTo>
                      <a:lnTo>
                        <a:pt x="3492" y="602"/>
                      </a:lnTo>
                      <a:cubicBezTo>
                        <a:pt x="3656" y="599"/>
                        <a:pt x="3786" y="465"/>
                        <a:pt x="3786" y="301"/>
                      </a:cubicBezTo>
                      <a:cubicBezTo>
                        <a:pt x="3786" y="139"/>
                        <a:pt x="3656" y="5"/>
                        <a:pt x="3492" y="1"/>
                      </a:cubicBezTo>
                      <a:lnTo>
                        <a:pt x="308" y="1"/>
                      </a:lnTo>
                      <a:cubicBezTo>
                        <a:pt x="305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4" name="Google Shape;714;p31"/>
                <p:cNvSpPr/>
                <p:nvPr/>
              </p:nvSpPr>
              <p:spPr>
                <a:xfrm>
                  <a:off x="5688542" y="1517580"/>
                  <a:ext cx="137003" cy="11853"/>
                </a:xfrm>
                <a:custGeom>
                  <a:rect b="b" l="l" r="r" t="t"/>
                  <a:pathLst>
                    <a:path extrusionOk="0" h="602" w="6958">
                      <a:moveTo>
                        <a:pt x="294" y="0"/>
                      </a:moveTo>
                      <a:cubicBezTo>
                        <a:pt x="131" y="4"/>
                        <a:pt x="0" y="138"/>
                        <a:pt x="0" y="300"/>
                      </a:cubicBezTo>
                      <a:cubicBezTo>
                        <a:pt x="0" y="464"/>
                        <a:pt x="131" y="598"/>
                        <a:pt x="294" y="601"/>
                      </a:cubicBezTo>
                      <a:lnTo>
                        <a:pt x="6664" y="601"/>
                      </a:lnTo>
                      <a:cubicBezTo>
                        <a:pt x="6827" y="598"/>
                        <a:pt x="6958" y="464"/>
                        <a:pt x="6958" y="300"/>
                      </a:cubicBezTo>
                      <a:cubicBezTo>
                        <a:pt x="6958" y="138"/>
                        <a:pt x="6827" y="4"/>
                        <a:pt x="666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5" name="Google Shape;715;p31"/>
                <p:cNvSpPr/>
                <p:nvPr/>
              </p:nvSpPr>
              <p:spPr>
                <a:xfrm>
                  <a:off x="5312325" y="1517560"/>
                  <a:ext cx="302576" cy="11873"/>
                </a:xfrm>
                <a:custGeom>
                  <a:rect b="b" l="l" r="r" t="t"/>
                  <a:pathLst>
                    <a:path extrusionOk="0" h="603" w="15367">
                      <a:moveTo>
                        <a:pt x="15066" y="1"/>
                      </a:moveTo>
                      <a:cubicBezTo>
                        <a:pt x="15064" y="1"/>
                        <a:pt x="15062" y="1"/>
                        <a:pt x="15059" y="1"/>
                      </a:cubicBezTo>
                      <a:lnTo>
                        <a:pt x="293" y="1"/>
                      </a:lnTo>
                      <a:cubicBezTo>
                        <a:pt x="131" y="5"/>
                        <a:pt x="0" y="139"/>
                        <a:pt x="0" y="301"/>
                      </a:cubicBezTo>
                      <a:cubicBezTo>
                        <a:pt x="0" y="465"/>
                        <a:pt x="131" y="599"/>
                        <a:pt x="293" y="602"/>
                      </a:cubicBezTo>
                      <a:lnTo>
                        <a:pt x="15059" y="602"/>
                      </a:lnTo>
                      <a:cubicBezTo>
                        <a:pt x="15062" y="602"/>
                        <a:pt x="15064" y="602"/>
                        <a:pt x="15066" y="602"/>
                      </a:cubicBezTo>
                      <a:cubicBezTo>
                        <a:pt x="15231" y="602"/>
                        <a:pt x="15366" y="468"/>
                        <a:pt x="15366" y="301"/>
                      </a:cubicBezTo>
                      <a:cubicBezTo>
                        <a:pt x="15366" y="135"/>
                        <a:pt x="15231" y="1"/>
                        <a:pt x="15066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6" name="Google Shape;716;p31"/>
                <p:cNvSpPr/>
                <p:nvPr/>
              </p:nvSpPr>
              <p:spPr>
                <a:xfrm>
                  <a:off x="5608600" y="1583049"/>
                  <a:ext cx="331087" cy="11853"/>
                </a:xfrm>
                <a:custGeom>
                  <a:rect b="b" l="l" r="r" t="t"/>
                  <a:pathLst>
                    <a:path extrusionOk="0" h="602" w="16815">
                      <a:moveTo>
                        <a:pt x="302" y="1"/>
                      </a:moveTo>
                      <a:cubicBezTo>
                        <a:pt x="136" y="1"/>
                        <a:pt x="1" y="135"/>
                        <a:pt x="1" y="302"/>
                      </a:cubicBezTo>
                      <a:cubicBezTo>
                        <a:pt x="1" y="468"/>
                        <a:pt x="136" y="602"/>
                        <a:pt x="302" y="602"/>
                      </a:cubicBezTo>
                      <a:lnTo>
                        <a:pt x="16514" y="602"/>
                      </a:lnTo>
                      <a:cubicBezTo>
                        <a:pt x="16680" y="602"/>
                        <a:pt x="16814" y="468"/>
                        <a:pt x="16814" y="302"/>
                      </a:cubicBezTo>
                      <a:cubicBezTo>
                        <a:pt x="16814" y="135"/>
                        <a:pt x="16680" y="1"/>
                        <a:pt x="16514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7" name="Google Shape;717;p31"/>
                <p:cNvSpPr/>
                <p:nvPr/>
              </p:nvSpPr>
              <p:spPr>
                <a:xfrm>
                  <a:off x="5312187" y="1583049"/>
                  <a:ext cx="239864" cy="11853"/>
                </a:xfrm>
                <a:custGeom>
                  <a:rect b="b" l="l" r="r" t="t"/>
                  <a:pathLst>
                    <a:path extrusionOk="0" h="602" w="12182">
                      <a:moveTo>
                        <a:pt x="300" y="1"/>
                      </a:moveTo>
                      <a:cubicBezTo>
                        <a:pt x="134" y="1"/>
                        <a:pt x="0" y="135"/>
                        <a:pt x="0" y="302"/>
                      </a:cubicBezTo>
                      <a:cubicBezTo>
                        <a:pt x="0" y="468"/>
                        <a:pt x="134" y="602"/>
                        <a:pt x="300" y="602"/>
                      </a:cubicBezTo>
                      <a:lnTo>
                        <a:pt x="11882" y="602"/>
                      </a:lnTo>
                      <a:cubicBezTo>
                        <a:pt x="12048" y="602"/>
                        <a:pt x="12182" y="468"/>
                        <a:pt x="12182" y="302"/>
                      </a:cubicBezTo>
                      <a:cubicBezTo>
                        <a:pt x="12182" y="135"/>
                        <a:pt x="12048" y="1"/>
                        <a:pt x="1188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8" name="Google Shape;718;p31"/>
                <p:cNvSpPr/>
                <p:nvPr/>
              </p:nvSpPr>
              <p:spPr>
                <a:xfrm>
                  <a:off x="5791166" y="1648558"/>
                  <a:ext cx="148404" cy="11853"/>
                </a:xfrm>
                <a:custGeom>
                  <a:rect b="b" l="l" r="r" t="t"/>
                  <a:pathLst>
                    <a:path extrusionOk="0" h="602" w="7537">
                      <a:moveTo>
                        <a:pt x="294" y="1"/>
                      </a:moveTo>
                      <a:cubicBezTo>
                        <a:pt x="131" y="4"/>
                        <a:pt x="0" y="138"/>
                        <a:pt x="0" y="302"/>
                      </a:cubicBezTo>
                      <a:cubicBezTo>
                        <a:pt x="0" y="464"/>
                        <a:pt x="131" y="598"/>
                        <a:pt x="294" y="602"/>
                      </a:cubicBezTo>
                      <a:lnTo>
                        <a:pt x="7242" y="602"/>
                      </a:lnTo>
                      <a:cubicBezTo>
                        <a:pt x="7406" y="598"/>
                        <a:pt x="7536" y="464"/>
                        <a:pt x="7536" y="302"/>
                      </a:cubicBezTo>
                      <a:cubicBezTo>
                        <a:pt x="7536" y="138"/>
                        <a:pt x="7406" y="4"/>
                        <a:pt x="72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9" name="Google Shape;719;p31"/>
                <p:cNvSpPr/>
                <p:nvPr/>
              </p:nvSpPr>
              <p:spPr>
                <a:xfrm>
                  <a:off x="5448875" y="1648558"/>
                  <a:ext cx="297142" cy="11853"/>
                </a:xfrm>
                <a:custGeom>
                  <a:rect b="b" l="l" r="r" t="t"/>
                  <a:pathLst>
                    <a:path extrusionOk="0" h="602" w="15091">
                      <a:moveTo>
                        <a:pt x="301" y="1"/>
                      </a:moveTo>
                      <a:cubicBezTo>
                        <a:pt x="135" y="1"/>
                        <a:pt x="0" y="135"/>
                        <a:pt x="0" y="302"/>
                      </a:cubicBezTo>
                      <a:cubicBezTo>
                        <a:pt x="0" y="468"/>
                        <a:pt x="135" y="602"/>
                        <a:pt x="301" y="602"/>
                      </a:cubicBezTo>
                      <a:cubicBezTo>
                        <a:pt x="303" y="602"/>
                        <a:pt x="305" y="602"/>
                        <a:pt x="307" y="602"/>
                      </a:cubicBezTo>
                      <a:lnTo>
                        <a:pt x="14783" y="602"/>
                      </a:lnTo>
                      <a:cubicBezTo>
                        <a:pt x="14785" y="602"/>
                        <a:pt x="14787" y="602"/>
                        <a:pt x="14789" y="602"/>
                      </a:cubicBezTo>
                      <a:cubicBezTo>
                        <a:pt x="14955" y="602"/>
                        <a:pt x="15090" y="468"/>
                        <a:pt x="15090" y="302"/>
                      </a:cubicBezTo>
                      <a:cubicBezTo>
                        <a:pt x="15090" y="135"/>
                        <a:pt x="14955" y="1"/>
                        <a:pt x="14789" y="1"/>
                      </a:cubicBezTo>
                      <a:cubicBezTo>
                        <a:pt x="14787" y="1"/>
                        <a:pt x="14785" y="1"/>
                        <a:pt x="14783" y="1"/>
                      </a:cubicBezTo>
                      <a:lnTo>
                        <a:pt x="307" y="1"/>
                      </a:lnTo>
                      <a:cubicBezTo>
                        <a:pt x="305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0" name="Google Shape;720;p31"/>
                <p:cNvSpPr/>
                <p:nvPr/>
              </p:nvSpPr>
              <p:spPr>
                <a:xfrm>
                  <a:off x="5312305" y="1648558"/>
                  <a:ext cx="85711" cy="11853"/>
                </a:xfrm>
                <a:custGeom>
                  <a:rect b="b" l="l" r="r" t="t"/>
                  <a:pathLst>
                    <a:path extrusionOk="0" h="602" w="4353">
                      <a:moveTo>
                        <a:pt x="294" y="1"/>
                      </a:moveTo>
                      <a:cubicBezTo>
                        <a:pt x="131" y="4"/>
                        <a:pt x="0" y="138"/>
                        <a:pt x="0" y="302"/>
                      </a:cubicBezTo>
                      <a:cubicBezTo>
                        <a:pt x="0" y="464"/>
                        <a:pt x="131" y="598"/>
                        <a:pt x="294" y="602"/>
                      </a:cubicBezTo>
                      <a:lnTo>
                        <a:pt x="4059" y="602"/>
                      </a:lnTo>
                      <a:cubicBezTo>
                        <a:pt x="4222" y="598"/>
                        <a:pt x="4353" y="464"/>
                        <a:pt x="4353" y="302"/>
                      </a:cubicBezTo>
                      <a:cubicBezTo>
                        <a:pt x="4353" y="138"/>
                        <a:pt x="4222" y="4"/>
                        <a:pt x="405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1" name="Google Shape;721;p31"/>
                <p:cNvSpPr/>
                <p:nvPr/>
              </p:nvSpPr>
              <p:spPr>
                <a:xfrm>
                  <a:off x="5568590" y="1705875"/>
                  <a:ext cx="370979" cy="11853"/>
                </a:xfrm>
                <a:custGeom>
                  <a:rect b="b" l="l" r="r" t="t"/>
                  <a:pathLst>
                    <a:path extrusionOk="0" h="602" w="18841">
                      <a:moveTo>
                        <a:pt x="301" y="0"/>
                      </a:moveTo>
                      <a:cubicBezTo>
                        <a:pt x="135" y="0"/>
                        <a:pt x="0" y="134"/>
                        <a:pt x="0" y="300"/>
                      </a:cubicBezTo>
                      <a:cubicBezTo>
                        <a:pt x="0" y="468"/>
                        <a:pt x="135" y="602"/>
                        <a:pt x="301" y="602"/>
                      </a:cubicBezTo>
                      <a:cubicBezTo>
                        <a:pt x="303" y="602"/>
                        <a:pt x="305" y="602"/>
                        <a:pt x="307" y="602"/>
                      </a:cubicBezTo>
                      <a:lnTo>
                        <a:pt x="18546" y="602"/>
                      </a:lnTo>
                      <a:cubicBezTo>
                        <a:pt x="18710" y="598"/>
                        <a:pt x="18840" y="464"/>
                        <a:pt x="18840" y="300"/>
                      </a:cubicBezTo>
                      <a:cubicBezTo>
                        <a:pt x="18840" y="138"/>
                        <a:pt x="18710" y="4"/>
                        <a:pt x="18546" y="1"/>
                      </a:cubicBezTo>
                      <a:lnTo>
                        <a:pt x="307" y="1"/>
                      </a:lnTo>
                      <a:cubicBezTo>
                        <a:pt x="305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2" name="Google Shape;722;p31"/>
                <p:cNvSpPr/>
                <p:nvPr/>
              </p:nvSpPr>
              <p:spPr>
                <a:xfrm>
                  <a:off x="5312325" y="1705875"/>
                  <a:ext cx="137259" cy="11853"/>
                </a:xfrm>
                <a:custGeom>
                  <a:rect b="b" l="l" r="r" t="t"/>
                  <a:pathLst>
                    <a:path extrusionOk="0" h="602" w="6971">
                      <a:moveTo>
                        <a:pt x="6669" y="0"/>
                      </a:moveTo>
                      <a:cubicBezTo>
                        <a:pt x="6667" y="0"/>
                        <a:pt x="6665" y="0"/>
                        <a:pt x="6663" y="1"/>
                      </a:cubicBezTo>
                      <a:lnTo>
                        <a:pt x="293" y="1"/>
                      </a:lnTo>
                      <a:cubicBezTo>
                        <a:pt x="131" y="4"/>
                        <a:pt x="0" y="138"/>
                        <a:pt x="0" y="300"/>
                      </a:cubicBezTo>
                      <a:cubicBezTo>
                        <a:pt x="0" y="464"/>
                        <a:pt x="131" y="598"/>
                        <a:pt x="293" y="602"/>
                      </a:cubicBezTo>
                      <a:lnTo>
                        <a:pt x="6663" y="602"/>
                      </a:lnTo>
                      <a:cubicBezTo>
                        <a:pt x="6665" y="602"/>
                        <a:pt x="6667" y="602"/>
                        <a:pt x="6669" y="602"/>
                      </a:cubicBezTo>
                      <a:cubicBezTo>
                        <a:pt x="6836" y="602"/>
                        <a:pt x="6971" y="468"/>
                        <a:pt x="6971" y="300"/>
                      </a:cubicBezTo>
                      <a:cubicBezTo>
                        <a:pt x="6971" y="134"/>
                        <a:pt x="6836" y="0"/>
                        <a:pt x="666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3" name="Google Shape;723;p31"/>
                <p:cNvSpPr/>
                <p:nvPr/>
              </p:nvSpPr>
              <p:spPr>
                <a:xfrm>
                  <a:off x="5865003" y="1771364"/>
                  <a:ext cx="74566" cy="11853"/>
                </a:xfrm>
                <a:custGeom>
                  <a:rect b="b" l="l" r="r" t="t"/>
                  <a:pathLst>
                    <a:path extrusionOk="0" h="602" w="3787">
                      <a:moveTo>
                        <a:pt x="301" y="0"/>
                      </a:moveTo>
                      <a:cubicBezTo>
                        <a:pt x="136" y="0"/>
                        <a:pt x="1" y="135"/>
                        <a:pt x="1" y="301"/>
                      </a:cubicBezTo>
                      <a:cubicBezTo>
                        <a:pt x="1" y="468"/>
                        <a:pt x="136" y="601"/>
                        <a:pt x="301" y="601"/>
                      </a:cubicBezTo>
                      <a:cubicBezTo>
                        <a:pt x="303" y="601"/>
                        <a:pt x="305" y="601"/>
                        <a:pt x="308" y="601"/>
                      </a:cubicBezTo>
                      <a:lnTo>
                        <a:pt x="3492" y="601"/>
                      </a:lnTo>
                      <a:cubicBezTo>
                        <a:pt x="3656" y="598"/>
                        <a:pt x="3786" y="465"/>
                        <a:pt x="3786" y="301"/>
                      </a:cubicBezTo>
                      <a:cubicBezTo>
                        <a:pt x="3786" y="138"/>
                        <a:pt x="3656" y="4"/>
                        <a:pt x="3492" y="0"/>
                      </a:cubicBezTo>
                      <a:lnTo>
                        <a:pt x="308" y="0"/>
                      </a:lnTo>
                      <a:cubicBezTo>
                        <a:pt x="305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4" name="Google Shape;724;p31"/>
                <p:cNvSpPr/>
                <p:nvPr/>
              </p:nvSpPr>
              <p:spPr>
                <a:xfrm>
                  <a:off x="5688542" y="1771364"/>
                  <a:ext cx="137003" cy="11853"/>
                </a:xfrm>
                <a:custGeom>
                  <a:rect b="b" l="l" r="r" t="t"/>
                  <a:pathLst>
                    <a:path extrusionOk="0" h="602" w="6958">
                      <a:moveTo>
                        <a:pt x="294" y="0"/>
                      </a:moveTo>
                      <a:cubicBezTo>
                        <a:pt x="131" y="4"/>
                        <a:pt x="0" y="138"/>
                        <a:pt x="0" y="301"/>
                      </a:cubicBezTo>
                      <a:cubicBezTo>
                        <a:pt x="0" y="465"/>
                        <a:pt x="131" y="598"/>
                        <a:pt x="294" y="601"/>
                      </a:cubicBezTo>
                      <a:lnTo>
                        <a:pt x="6664" y="601"/>
                      </a:lnTo>
                      <a:cubicBezTo>
                        <a:pt x="6827" y="598"/>
                        <a:pt x="6958" y="465"/>
                        <a:pt x="6958" y="301"/>
                      </a:cubicBezTo>
                      <a:cubicBezTo>
                        <a:pt x="6958" y="138"/>
                        <a:pt x="6827" y="4"/>
                        <a:pt x="666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5" name="Google Shape;725;p31"/>
                <p:cNvSpPr/>
                <p:nvPr/>
              </p:nvSpPr>
              <p:spPr>
                <a:xfrm>
                  <a:off x="5312325" y="1771364"/>
                  <a:ext cx="302576" cy="11853"/>
                </a:xfrm>
                <a:custGeom>
                  <a:rect b="b" l="l" r="r" t="t"/>
                  <a:pathLst>
                    <a:path extrusionOk="0" h="602" w="15367">
                      <a:moveTo>
                        <a:pt x="15066" y="0"/>
                      </a:moveTo>
                      <a:cubicBezTo>
                        <a:pt x="15064" y="0"/>
                        <a:pt x="15062" y="0"/>
                        <a:pt x="15059" y="0"/>
                      </a:cubicBezTo>
                      <a:lnTo>
                        <a:pt x="293" y="0"/>
                      </a:lnTo>
                      <a:cubicBezTo>
                        <a:pt x="131" y="4"/>
                        <a:pt x="0" y="138"/>
                        <a:pt x="0" y="301"/>
                      </a:cubicBezTo>
                      <a:cubicBezTo>
                        <a:pt x="0" y="465"/>
                        <a:pt x="131" y="598"/>
                        <a:pt x="293" y="601"/>
                      </a:cubicBezTo>
                      <a:lnTo>
                        <a:pt x="15059" y="601"/>
                      </a:lnTo>
                      <a:cubicBezTo>
                        <a:pt x="15062" y="601"/>
                        <a:pt x="15064" y="601"/>
                        <a:pt x="15066" y="601"/>
                      </a:cubicBezTo>
                      <a:cubicBezTo>
                        <a:pt x="15231" y="601"/>
                        <a:pt x="15366" y="468"/>
                        <a:pt x="15366" y="301"/>
                      </a:cubicBezTo>
                      <a:cubicBezTo>
                        <a:pt x="15366" y="135"/>
                        <a:pt x="15231" y="0"/>
                        <a:pt x="15066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6" name="Google Shape;726;p31"/>
                <p:cNvSpPr/>
                <p:nvPr/>
              </p:nvSpPr>
              <p:spPr>
                <a:xfrm>
                  <a:off x="5608600" y="1836873"/>
                  <a:ext cx="331087" cy="11853"/>
                </a:xfrm>
                <a:custGeom>
                  <a:rect b="b" l="l" r="r" t="t"/>
                  <a:pathLst>
                    <a:path extrusionOk="0" h="602" w="16815">
                      <a:moveTo>
                        <a:pt x="302" y="0"/>
                      </a:moveTo>
                      <a:cubicBezTo>
                        <a:pt x="136" y="0"/>
                        <a:pt x="1" y="135"/>
                        <a:pt x="1" y="301"/>
                      </a:cubicBezTo>
                      <a:cubicBezTo>
                        <a:pt x="1" y="467"/>
                        <a:pt x="136" y="601"/>
                        <a:pt x="302" y="601"/>
                      </a:cubicBezTo>
                      <a:lnTo>
                        <a:pt x="16514" y="601"/>
                      </a:lnTo>
                      <a:cubicBezTo>
                        <a:pt x="16680" y="601"/>
                        <a:pt x="16814" y="467"/>
                        <a:pt x="16814" y="301"/>
                      </a:cubicBezTo>
                      <a:cubicBezTo>
                        <a:pt x="16814" y="135"/>
                        <a:pt x="16680" y="0"/>
                        <a:pt x="1651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7" name="Google Shape;727;p31"/>
                <p:cNvSpPr/>
                <p:nvPr/>
              </p:nvSpPr>
              <p:spPr>
                <a:xfrm>
                  <a:off x="5312187" y="1836873"/>
                  <a:ext cx="239864" cy="11853"/>
                </a:xfrm>
                <a:custGeom>
                  <a:rect b="b" l="l" r="r" t="t"/>
                  <a:pathLst>
                    <a:path extrusionOk="0" h="602" w="12182">
                      <a:moveTo>
                        <a:pt x="300" y="0"/>
                      </a:moveTo>
                      <a:cubicBezTo>
                        <a:pt x="134" y="0"/>
                        <a:pt x="0" y="135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lnTo>
                        <a:pt x="11882" y="601"/>
                      </a:lnTo>
                      <a:cubicBezTo>
                        <a:pt x="12048" y="601"/>
                        <a:pt x="12182" y="467"/>
                        <a:pt x="12182" y="301"/>
                      </a:cubicBezTo>
                      <a:cubicBezTo>
                        <a:pt x="12182" y="135"/>
                        <a:pt x="12048" y="0"/>
                        <a:pt x="1188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8" name="Google Shape;728;p31"/>
                <p:cNvSpPr/>
                <p:nvPr/>
              </p:nvSpPr>
              <p:spPr>
                <a:xfrm>
                  <a:off x="5791166" y="1902382"/>
                  <a:ext cx="148404" cy="11853"/>
                </a:xfrm>
                <a:custGeom>
                  <a:rect b="b" l="l" r="r" t="t"/>
                  <a:pathLst>
                    <a:path extrusionOk="0" h="602" w="7537">
                      <a:moveTo>
                        <a:pt x="294" y="0"/>
                      </a:moveTo>
                      <a:cubicBezTo>
                        <a:pt x="131" y="4"/>
                        <a:pt x="0" y="137"/>
                        <a:pt x="0" y="300"/>
                      </a:cubicBezTo>
                      <a:cubicBezTo>
                        <a:pt x="0" y="464"/>
                        <a:pt x="131" y="598"/>
                        <a:pt x="294" y="601"/>
                      </a:cubicBezTo>
                      <a:lnTo>
                        <a:pt x="7242" y="601"/>
                      </a:lnTo>
                      <a:cubicBezTo>
                        <a:pt x="7406" y="598"/>
                        <a:pt x="7536" y="464"/>
                        <a:pt x="7536" y="300"/>
                      </a:cubicBezTo>
                      <a:cubicBezTo>
                        <a:pt x="7536" y="137"/>
                        <a:pt x="7406" y="4"/>
                        <a:pt x="724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9" name="Google Shape;729;p31"/>
                <p:cNvSpPr/>
                <p:nvPr/>
              </p:nvSpPr>
              <p:spPr>
                <a:xfrm>
                  <a:off x="5448875" y="1902382"/>
                  <a:ext cx="297142" cy="11853"/>
                </a:xfrm>
                <a:custGeom>
                  <a:rect b="b" l="l" r="r" t="t"/>
                  <a:pathLst>
                    <a:path extrusionOk="0" h="602" w="15091">
                      <a:moveTo>
                        <a:pt x="301" y="0"/>
                      </a:moveTo>
                      <a:cubicBezTo>
                        <a:pt x="135" y="0"/>
                        <a:pt x="0" y="134"/>
                        <a:pt x="0" y="300"/>
                      </a:cubicBezTo>
                      <a:cubicBezTo>
                        <a:pt x="0" y="466"/>
                        <a:pt x="136" y="601"/>
                        <a:pt x="301" y="601"/>
                      </a:cubicBezTo>
                      <a:cubicBezTo>
                        <a:pt x="303" y="601"/>
                        <a:pt x="305" y="601"/>
                        <a:pt x="307" y="601"/>
                      </a:cubicBezTo>
                      <a:lnTo>
                        <a:pt x="14783" y="601"/>
                      </a:lnTo>
                      <a:cubicBezTo>
                        <a:pt x="14785" y="601"/>
                        <a:pt x="14787" y="601"/>
                        <a:pt x="14789" y="601"/>
                      </a:cubicBezTo>
                      <a:cubicBezTo>
                        <a:pt x="14955" y="601"/>
                        <a:pt x="15090" y="466"/>
                        <a:pt x="15090" y="300"/>
                      </a:cubicBezTo>
                      <a:cubicBezTo>
                        <a:pt x="15090" y="134"/>
                        <a:pt x="14955" y="0"/>
                        <a:pt x="14789" y="0"/>
                      </a:cubicBezTo>
                      <a:cubicBezTo>
                        <a:pt x="14787" y="0"/>
                        <a:pt x="14785" y="0"/>
                        <a:pt x="14783" y="0"/>
                      </a:cubicBezTo>
                      <a:lnTo>
                        <a:pt x="307" y="0"/>
                      </a:lnTo>
                      <a:cubicBezTo>
                        <a:pt x="305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0" name="Google Shape;730;p31"/>
                <p:cNvSpPr/>
                <p:nvPr/>
              </p:nvSpPr>
              <p:spPr>
                <a:xfrm>
                  <a:off x="5312305" y="1902382"/>
                  <a:ext cx="85711" cy="11853"/>
                </a:xfrm>
                <a:custGeom>
                  <a:rect b="b" l="l" r="r" t="t"/>
                  <a:pathLst>
                    <a:path extrusionOk="0" h="602" w="4353">
                      <a:moveTo>
                        <a:pt x="294" y="0"/>
                      </a:moveTo>
                      <a:cubicBezTo>
                        <a:pt x="131" y="4"/>
                        <a:pt x="0" y="137"/>
                        <a:pt x="0" y="300"/>
                      </a:cubicBezTo>
                      <a:cubicBezTo>
                        <a:pt x="0" y="464"/>
                        <a:pt x="131" y="598"/>
                        <a:pt x="294" y="601"/>
                      </a:cubicBezTo>
                      <a:lnTo>
                        <a:pt x="4059" y="601"/>
                      </a:lnTo>
                      <a:cubicBezTo>
                        <a:pt x="4222" y="598"/>
                        <a:pt x="4353" y="464"/>
                        <a:pt x="4353" y="300"/>
                      </a:cubicBezTo>
                      <a:cubicBezTo>
                        <a:pt x="4353" y="137"/>
                        <a:pt x="4222" y="4"/>
                        <a:pt x="40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731" name="Google Shape;731;p31"/>
          <p:cNvSpPr txBox="1"/>
          <p:nvPr>
            <p:ph idx="4294967295" type="title"/>
          </p:nvPr>
        </p:nvSpPr>
        <p:spPr>
          <a:xfrm>
            <a:off x="995572" y="1080975"/>
            <a:ext cx="21474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Version Control</a:t>
            </a:r>
            <a:endParaRPr sz="1800"/>
          </a:p>
        </p:txBody>
      </p:sp>
      <p:sp>
        <p:nvSpPr>
          <p:cNvPr id="732" name="Google Shape;732;p31"/>
          <p:cNvSpPr txBox="1"/>
          <p:nvPr>
            <p:ph idx="4294967295" type="title"/>
          </p:nvPr>
        </p:nvSpPr>
        <p:spPr>
          <a:xfrm>
            <a:off x="125725" y="2040075"/>
            <a:ext cx="28845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Continuous Integration</a:t>
            </a:r>
            <a:endParaRPr sz="1800"/>
          </a:p>
        </p:txBody>
      </p:sp>
      <p:sp>
        <p:nvSpPr>
          <p:cNvPr id="733" name="Google Shape;733;p31"/>
          <p:cNvSpPr txBox="1"/>
          <p:nvPr>
            <p:ph idx="4294967295" type="title"/>
          </p:nvPr>
        </p:nvSpPr>
        <p:spPr>
          <a:xfrm>
            <a:off x="6710622" y="993550"/>
            <a:ext cx="21474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Containerization</a:t>
            </a:r>
            <a:endParaRPr sz="1800"/>
          </a:p>
        </p:txBody>
      </p:sp>
      <p:sp>
        <p:nvSpPr>
          <p:cNvPr id="734" name="Google Shape;734;p31"/>
          <p:cNvSpPr txBox="1"/>
          <p:nvPr>
            <p:ph idx="4294967295" type="title"/>
          </p:nvPr>
        </p:nvSpPr>
        <p:spPr>
          <a:xfrm>
            <a:off x="52825" y="4058525"/>
            <a:ext cx="30303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Continuous Deployment</a:t>
            </a:r>
            <a:endParaRPr sz="1800"/>
          </a:p>
        </p:txBody>
      </p:sp>
      <p:sp>
        <p:nvSpPr>
          <p:cNvPr id="735" name="Google Shape;735;p31"/>
          <p:cNvSpPr txBox="1"/>
          <p:nvPr>
            <p:ph idx="4294967295" type="title"/>
          </p:nvPr>
        </p:nvSpPr>
        <p:spPr>
          <a:xfrm>
            <a:off x="6185775" y="4428850"/>
            <a:ext cx="28419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Infrastructure as Code</a:t>
            </a:r>
            <a:endParaRPr sz="1800"/>
          </a:p>
        </p:txBody>
      </p:sp>
      <p:sp>
        <p:nvSpPr>
          <p:cNvPr id="736" name="Google Shape;736;p31"/>
          <p:cNvSpPr txBox="1"/>
          <p:nvPr>
            <p:ph idx="4294967295" type="title"/>
          </p:nvPr>
        </p:nvSpPr>
        <p:spPr>
          <a:xfrm>
            <a:off x="-569848" y="3049300"/>
            <a:ext cx="32463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Monitoring &amp; Alerting</a:t>
            </a:r>
            <a:endParaRPr sz="1800"/>
          </a:p>
        </p:txBody>
      </p:sp>
      <p:sp>
        <p:nvSpPr>
          <p:cNvPr id="737" name="Google Shape;737;p31"/>
          <p:cNvSpPr txBox="1"/>
          <p:nvPr>
            <p:ph idx="4294967295" type="title"/>
          </p:nvPr>
        </p:nvSpPr>
        <p:spPr>
          <a:xfrm>
            <a:off x="5833202" y="2039800"/>
            <a:ext cx="32463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Artifact Management</a:t>
            </a:r>
            <a:endParaRPr sz="1800"/>
          </a:p>
        </p:txBody>
      </p:sp>
      <p:sp>
        <p:nvSpPr>
          <p:cNvPr id="738" name="Google Shape;738;p31"/>
          <p:cNvSpPr txBox="1"/>
          <p:nvPr>
            <p:ph idx="4294967295" type="title"/>
          </p:nvPr>
        </p:nvSpPr>
        <p:spPr>
          <a:xfrm>
            <a:off x="5781377" y="3234325"/>
            <a:ext cx="32463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Automated Testing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2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Control</a:t>
            </a:r>
            <a:endParaRPr/>
          </a:p>
        </p:txBody>
      </p:sp>
      <p:sp>
        <p:nvSpPr>
          <p:cNvPr id="744" name="Google Shape;744;p32"/>
          <p:cNvSpPr txBox="1"/>
          <p:nvPr>
            <p:ph idx="4294967295" type="body"/>
          </p:nvPr>
        </p:nvSpPr>
        <p:spPr>
          <a:xfrm>
            <a:off x="611400" y="929675"/>
            <a:ext cx="79212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 term history of file changes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compare previous versions and roll back changes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Prevent conflicts when multiple developers are working on the same code 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Bitbucket, GitHub</a:t>
            </a:r>
            <a:endParaRPr/>
          </a:p>
        </p:txBody>
      </p:sp>
      <p:pic>
        <p:nvPicPr>
          <p:cNvPr id="745" name="Google Shape;7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16275"/>
            <a:ext cx="8839198" cy="2307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3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Control</a:t>
            </a:r>
            <a:endParaRPr/>
          </a:p>
        </p:txBody>
      </p:sp>
      <p:sp>
        <p:nvSpPr>
          <p:cNvPr id="751" name="Google Shape;751;p33"/>
          <p:cNvSpPr txBox="1"/>
          <p:nvPr>
            <p:ph idx="4294967295" type="body"/>
          </p:nvPr>
        </p:nvSpPr>
        <p:spPr>
          <a:xfrm>
            <a:off x="611400" y="929675"/>
            <a:ext cx="33147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Remote repository - hosted in BitBucket or GitHub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Local repository - local copy of the source 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changes (commits) locally, then push them to the remote repository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2" name="Google Shape;7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6100" y="837575"/>
            <a:ext cx="4992600" cy="365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4"/>
          <p:cNvSpPr txBox="1"/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Integration</a:t>
            </a:r>
            <a:endParaRPr/>
          </a:p>
        </p:txBody>
      </p:sp>
      <p:sp>
        <p:nvSpPr>
          <p:cNvPr id="758" name="Google Shape;758;p34"/>
          <p:cNvSpPr txBox="1"/>
          <p:nvPr>
            <p:ph idx="4294967295" type="body"/>
          </p:nvPr>
        </p:nvSpPr>
        <p:spPr>
          <a:xfrm>
            <a:off x="611400" y="929675"/>
            <a:ext cx="79212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Merging code changes from multiple developers into a single project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Typically triggers an automated builds and runs unit tests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Code quality checks, static code analysis, security testing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and address bugs earlier in the development lifecycle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GitHub Actions, Jenkins, CircleCI, TravisCI</a:t>
            </a:r>
            <a:endParaRPr/>
          </a:p>
        </p:txBody>
      </p:sp>
      <p:pic>
        <p:nvPicPr>
          <p:cNvPr id="759" name="Google Shape;7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388" y="2516275"/>
            <a:ext cx="4703227" cy="237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5"/>
          <p:cNvSpPr txBox="1"/>
          <p:nvPr>
            <p:ph type="title"/>
          </p:nvPr>
        </p:nvSpPr>
        <p:spPr>
          <a:xfrm>
            <a:off x="626625" y="338175"/>
            <a:ext cx="29850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Delivery</a:t>
            </a:r>
            <a:endParaRPr/>
          </a:p>
        </p:txBody>
      </p:sp>
      <p:sp>
        <p:nvSpPr>
          <p:cNvPr id="765" name="Google Shape;765;p35"/>
          <p:cNvSpPr txBox="1"/>
          <p:nvPr>
            <p:ph idx="4294967295" type="body"/>
          </p:nvPr>
        </p:nvSpPr>
        <p:spPr>
          <a:xfrm>
            <a:off x="152400" y="877875"/>
            <a:ext cx="48873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Changes automatically pushed to a staging/testing environment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 user interface, load and performance tests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Manual deployment to production</a:t>
            </a:r>
            <a:endParaRPr/>
          </a:p>
        </p:txBody>
      </p:sp>
      <p:pic>
        <p:nvPicPr>
          <p:cNvPr id="766" name="Google Shape;7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16875"/>
            <a:ext cx="8839197" cy="187861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35"/>
          <p:cNvSpPr txBox="1"/>
          <p:nvPr>
            <p:ph type="title"/>
          </p:nvPr>
        </p:nvSpPr>
        <p:spPr>
          <a:xfrm>
            <a:off x="5498700" y="338175"/>
            <a:ext cx="35523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Deployment</a:t>
            </a:r>
            <a:endParaRPr/>
          </a:p>
        </p:txBody>
      </p:sp>
      <p:sp>
        <p:nvSpPr>
          <p:cNvPr id="768" name="Google Shape;768;p35"/>
          <p:cNvSpPr txBox="1"/>
          <p:nvPr>
            <p:ph idx="4294967295" type="body"/>
          </p:nvPr>
        </p:nvSpPr>
        <p:spPr>
          <a:xfrm>
            <a:off x="4831200" y="877875"/>
            <a:ext cx="42198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Continuation of CI/CD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Changes automatically deployed to production after CI/CD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yber Security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1F1C51"/>
      </a:lt2>
      <a:accent1>
        <a:srgbClr val="1F1C51"/>
      </a:accent1>
      <a:accent2>
        <a:srgbClr val="ACFFD9"/>
      </a:accent2>
      <a:accent3>
        <a:srgbClr val="C6FF00"/>
      </a:accent3>
      <a:accent4>
        <a:srgbClr val="FFFFFF"/>
      </a:accent4>
      <a:accent5>
        <a:srgbClr val="A8C987"/>
      </a:accent5>
      <a:accent6>
        <a:srgbClr val="8BE3FF"/>
      </a:accent6>
      <a:hlink>
        <a:srgbClr val="1F1C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